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0.4502712477396022</c:v>
                </c:pt>
                <c:pt idx="1">
                  <c:v>0.54972875226039786</c:v>
                </c:pt>
                <c:pt idx="2">
                  <c:v>0</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5.7200234977246671</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6.481420404785454</c:v>
                </c:pt>
                <c:pt idx="1">
                  <c:v>6.5661616098780318</c:v>
                </c:pt>
                <c:pt idx="2">
                  <c:v>0</c:v>
                </c:pt>
                <c:pt idx="3">
                  <c:v>0</c:v>
                </c:pt>
                <c:pt idx="4">
                  <c:v>7.3069029027840644</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3.518579595214546</c:v>
                </c:pt>
                <c:pt idx="1">
                  <c:v>3.4338383901219682</c:v>
                </c:pt>
                <c:pt idx="2">
                  <c:v>4.2799765022753329</c:v>
                </c:pt>
                <c:pt idx="3">
                  <c:v>0</c:v>
                </c:pt>
                <c:pt idx="4">
                  <c:v>2.6930970972159356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8.5390946625260717</c:v>
                </c:pt>
                <c:pt idx="1">
                  <c:v>8.6337722449395198</c:v>
                </c:pt>
                <c:pt idx="2">
                  <c:v>7.9000132533939489</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9.3213756009164523</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1.4609053374739283</c:v>
                </c:pt>
                <c:pt idx="1">
                  <c:v>1.3662277550604802</c:v>
                </c:pt>
                <c:pt idx="2">
                  <c:v>2.0999867466060511</c:v>
                </c:pt>
                <c:pt idx="3">
                  <c:v>0</c:v>
                </c:pt>
                <c:pt idx="4">
                  <c:v>0.67862439908354766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9.1792097830751107</c:v>
                </c:pt>
                <c:pt idx="1">
                  <c:v>9.2178669255468169</c:v>
                </c:pt>
                <c:pt idx="2">
                  <c:v>8.6103297690205025</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10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0.82079021692488929</c:v>
                </c:pt>
                <c:pt idx="1">
                  <c:v>0.78213307445318314</c:v>
                </c:pt>
                <c:pt idx="2">
                  <c:v>1.3896702309794975</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4.0214358458374999</c:v>
                </c:pt>
                <c:pt idx="1">
                  <c:v>4.2291853650328308</c:v>
                </c:pt>
                <c:pt idx="2">
                  <c:v>3.1972957110934952</c:v>
                </c:pt>
                <c:pt idx="3">
                  <c:v>0</c:v>
                </c:pt>
                <c:pt idx="4">
                  <c:v>4.6278666940382003</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5.9785641541625001</c:v>
                </c:pt>
                <c:pt idx="1">
                  <c:v>5.7708146349671692</c:v>
                </c:pt>
                <c:pt idx="2">
                  <c:v>6.8027042889065044</c:v>
                </c:pt>
                <c:pt idx="3">
                  <c:v>0</c:v>
                </c:pt>
                <c:pt idx="4">
                  <c:v>5.3721333059617997</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(125)</c:v>
                </c:pt>
                <c:pt idx="1">
                  <c:v>Basingstoke And North Hampshire Hospital (57)</c:v>
                </c:pt>
                <c:pt idx="2">
                  <c:v>Royal Hampshire County Hospital (64)</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(125)</c:v>
                </c:pt>
                <c:pt idx="1">
                  <c:v>Basingstoke And North Hampshire Hospital (57)</c:v>
                </c:pt>
                <c:pt idx="2">
                  <c:v>Royal Hampshire County Hospital (64)</c:v>
                </c:pt>
                <c:pt idx="3">
                  <c:v>Andover War Memorial Hospital (-)</c:v>
                </c:pt>
                <c:pt idx="4">
                  <c:v>Winchester NHS Treatment Centre (-)</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(125)</c:v>
                </c:pt>
                <c:pt idx="1">
                  <c:v>Basingstoke And North Hampshire Hospital (57)</c:v>
                </c:pt>
                <c:pt idx="2">
                  <c:v>Royal Hampshire County Hospital (64)</c:v>
                </c:pt>
                <c:pt idx="3">
                  <c:v>Andover War Memorial Hospital (-)</c:v>
                </c:pt>
                <c:pt idx="4">
                  <c:v>Winchester NHS Treatment Centre (-)</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(125)</c:v>
                </c:pt>
                <c:pt idx="1">
                  <c:v>Basingstoke And North Hampshire Hospital (57)</c:v>
                </c:pt>
                <c:pt idx="2">
                  <c:v>Royal Hampshire County Hospital (64)</c:v>
                </c:pt>
                <c:pt idx="3">
                  <c:v>Andover War Memorial Hospital (-)</c:v>
                </c:pt>
                <c:pt idx="4">
                  <c:v>Winchester NHS Treatment Centre (-)</c:v>
                </c:pt>
                <c:pt idx="5">
                  <c:v>North Hampshire Hospitals NHS Trust Treatment Centre (-)</c:v>
                </c:pt>
              </c:strCache>
            </c:strRef>
          </c:cat>
          <c:val>
            <c:numRef>
              <c:f>Sheet1!$G$2:$G$7</c:f>
              <c:numCache>
                <c:formatCode>0.0;;</c:formatCode>
                <c:ptCount val="6"/>
                <c:pt idx="0">
                  <c:v>6.8339257824870989</c:v>
                </c:pt>
                <c:pt idx="1">
                  <c:v>6.8060595114360174</c:v>
                </c:pt>
                <c:pt idx="2">
                  <c:v>6.6130976877122416</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(125)</c:v>
                </c:pt>
                <c:pt idx="1">
                  <c:v>Basingstoke And North Hampshire Hospital (57)</c:v>
                </c:pt>
                <c:pt idx="2">
                  <c:v>Royal Hampshire County Hospital (64)</c:v>
                </c:pt>
                <c:pt idx="3">
                  <c:v>Andover War Memorial Hospital (-)</c:v>
                </c:pt>
                <c:pt idx="4">
                  <c:v>Winchester NHS Treatment Centre (-)</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(125)</c:v>
                </c:pt>
                <c:pt idx="1">
                  <c:v>Basingstoke And North Hampshire Hospital (57)</c:v>
                </c:pt>
                <c:pt idx="2">
                  <c:v>Royal Hampshire County Hospital (64)</c:v>
                </c:pt>
                <c:pt idx="3">
                  <c:v>Andover War Memorial Hospital (-)</c:v>
                </c:pt>
                <c:pt idx="4">
                  <c:v>Winchester NHS Treatment Centre (-)</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(125)</c:v>
                </c:pt>
                <c:pt idx="1">
                  <c:v>Basingstoke And North Hampshire Hospital (57)</c:v>
                </c:pt>
                <c:pt idx="2">
                  <c:v>Royal Hampshire County Hospital (64)</c:v>
                </c:pt>
                <c:pt idx="3">
                  <c:v>Andover War Memorial Hospital (-)</c:v>
                </c:pt>
                <c:pt idx="4">
                  <c:v>Winchester NHS Treatment Centre (-)</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3.1660742175129011</c:v>
                </c:pt>
                <c:pt idx="1">
                  <c:v>3.1939404885639826</c:v>
                </c:pt>
                <c:pt idx="2">
                  <c:v>3.3869023122877584</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(535)</c:v>
                </c:pt>
                <c:pt idx="1">
                  <c:v>Basingstoke And North Hampshire Hospital (242)</c:v>
                </c:pt>
                <c:pt idx="2">
                  <c:v>Royal Hampshire County Hospital (230)</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(535)</c:v>
                </c:pt>
                <c:pt idx="1">
                  <c:v>Basingstoke And North Hampshire Hospital (242)</c:v>
                </c:pt>
                <c:pt idx="2">
                  <c:v>Royal Hampshire County Hospital (230)</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(535)</c:v>
                </c:pt>
                <c:pt idx="1">
                  <c:v>Basingstoke And North Hampshire Hospital (242)</c:v>
                </c:pt>
                <c:pt idx="2">
                  <c:v>Royal Hampshire County Hospital (230)</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(535)</c:v>
                </c:pt>
                <c:pt idx="1">
                  <c:v>Basingstoke And North Hampshire Hospital (242)</c:v>
                </c:pt>
                <c:pt idx="2">
                  <c:v>Royal Hampshire County Hospital (230)</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8.7875419088333775</c:v>
                </c:pt>
                <c:pt idx="1">
                  <c:v>8.683745366528079</c:v>
                </c:pt>
                <c:pt idx="2">
                  <c:v>8.776787277568042</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(535)</c:v>
                </c:pt>
                <c:pt idx="1">
                  <c:v>Basingstoke And North Hampshire Hospital (242)</c:v>
                </c:pt>
                <c:pt idx="2">
                  <c:v>Royal Hampshire County Hospital (230)</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(535)</c:v>
                </c:pt>
                <c:pt idx="1">
                  <c:v>Basingstoke And North Hampshire Hospital (242)</c:v>
                </c:pt>
                <c:pt idx="2">
                  <c:v>Royal Hampshire County Hospital (230)</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9.6338352959217239</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(535)</c:v>
                </c:pt>
                <c:pt idx="1">
                  <c:v>Basingstoke And North Hampshire Hospital (242)</c:v>
                </c:pt>
                <c:pt idx="2">
                  <c:v>Royal Hampshire County Hospital (230)</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1.2124580911666225</c:v>
                </c:pt>
                <c:pt idx="1">
                  <c:v>1.316254633471921</c:v>
                </c:pt>
                <c:pt idx="2">
                  <c:v>1.223212722431958</c:v>
                </c:pt>
                <c:pt idx="3">
                  <c:v>0</c:v>
                </c:pt>
                <c:pt idx="4">
                  <c:v>0.36616470407827606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Basingstoke And North Hampshire Hospital (174)</c:v>
                </c:pt>
                <c:pt idx="2">
                  <c:v>Royal Hampshire County Hospital (147)</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Basingstoke And North Hampshire Hospital (174)</c:v>
                </c:pt>
                <c:pt idx="2">
                  <c:v>Royal Hampshire County Hospital (147)</c:v>
                </c:pt>
                <c:pt idx="3">
                  <c:v>Andover War Memorial Hospital (-)</c:v>
                </c:pt>
                <c:pt idx="4">
                  <c:v>Winchester NHS Treatment Centre (-)</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Basingstoke And North Hampshire Hospital (174)</c:v>
                </c:pt>
                <c:pt idx="2">
                  <c:v>Royal Hampshire County Hospital (147)</c:v>
                </c:pt>
                <c:pt idx="3">
                  <c:v>Andover War Memorial Hospital (-)</c:v>
                </c:pt>
                <c:pt idx="4">
                  <c:v>Winchester NHS Treatment Centre (-)</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Basingstoke And North Hampshire Hospital (174)</c:v>
                </c:pt>
                <c:pt idx="2">
                  <c:v>Royal Hampshire County Hospital (147)</c:v>
                </c:pt>
                <c:pt idx="3">
                  <c:v>Andover War Memorial Hospital (-)</c:v>
                </c:pt>
                <c:pt idx="4">
                  <c:v>Winchester NHS Treatment Centre (-)</c:v>
                </c:pt>
                <c:pt idx="5">
                  <c:v>North Hampshire Hospitals NHS Trust Treatment Centre (-)</c:v>
                </c:pt>
              </c:strCache>
            </c:strRef>
          </c:cat>
          <c:val>
            <c:numRef>
              <c:f>Sheet1!$G$2:$G$7</c:f>
              <c:numCache>
                <c:formatCode>0.0;;</c:formatCode>
                <c:ptCount val="6"/>
                <c:pt idx="0">
                  <c:v>8.3057758622621769</c:v>
                </c:pt>
                <c:pt idx="1">
                  <c:v>8.4418210880470532</c:v>
                </c:pt>
                <c:pt idx="2">
                  <c:v>7.4866357846658191</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Basingstoke And North Hampshire Hospital (174)</c:v>
                </c:pt>
                <c:pt idx="2">
                  <c:v>Royal Hampshire County Hospital (147)</c:v>
                </c:pt>
                <c:pt idx="3">
                  <c:v>Andover War Memorial Hospital (-)</c:v>
                </c:pt>
                <c:pt idx="4">
                  <c:v>Winchester NHS Treatment Centre (-)</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Basingstoke And North Hampshire Hospital (174)</c:v>
                </c:pt>
                <c:pt idx="2">
                  <c:v>Royal Hampshire County Hospital (147)</c:v>
                </c:pt>
                <c:pt idx="3">
                  <c:v>Andover War Memorial Hospital (-)</c:v>
                </c:pt>
                <c:pt idx="4">
                  <c:v>Winchester NHS Treatment Centre (-)</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Basingstoke And North Hampshire Hospital (174)</c:v>
                </c:pt>
                <c:pt idx="2">
                  <c:v>Royal Hampshire County Hospital (147)</c:v>
                </c:pt>
                <c:pt idx="3">
                  <c:v>Andover War Memorial Hospital (-)</c:v>
                </c:pt>
                <c:pt idx="4">
                  <c:v>Winchester NHS Treatment Centre (-)</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1.6942241377378231</c:v>
                </c:pt>
                <c:pt idx="1">
                  <c:v>1.5581789119529468</c:v>
                </c:pt>
                <c:pt idx="2">
                  <c:v>2.5133642153341809</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(306)</c:v>
                </c:pt>
                <c:pt idx="1">
                  <c:v>Basingstoke And North Hampshire Hospital (136)</c:v>
                </c:pt>
                <c:pt idx="2">
                  <c:v>Royal Hampshire County Hospital (128)</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(306)</c:v>
                </c:pt>
                <c:pt idx="1">
                  <c:v>Basingstoke And North Hampshire Hospital (136)</c:v>
                </c:pt>
                <c:pt idx="2">
                  <c:v>Royal Hampshire County Hospital (128)</c:v>
                </c:pt>
                <c:pt idx="3">
                  <c:v>Andover War Memorial Hospital (-)</c:v>
                </c:pt>
                <c:pt idx="4">
                  <c:v>Winchester NHS Treatment Centre (-)</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(306)</c:v>
                </c:pt>
                <c:pt idx="1">
                  <c:v>Basingstoke And North Hampshire Hospital (136)</c:v>
                </c:pt>
                <c:pt idx="2">
                  <c:v>Royal Hampshire County Hospital (128)</c:v>
                </c:pt>
                <c:pt idx="3">
                  <c:v>Andover War Memorial Hospital (-)</c:v>
                </c:pt>
                <c:pt idx="4">
                  <c:v>Winchester NHS Treatment Centre (-)</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(306)</c:v>
                </c:pt>
                <c:pt idx="1">
                  <c:v>Basingstoke And North Hampshire Hospital (136)</c:v>
                </c:pt>
                <c:pt idx="2">
                  <c:v>Royal Hampshire County Hospital (128)</c:v>
                </c:pt>
                <c:pt idx="3">
                  <c:v>Andover War Memorial Hospital (-)</c:v>
                </c:pt>
                <c:pt idx="4">
                  <c:v>Winchester NHS Treatment Centre (-)</c:v>
                </c:pt>
                <c:pt idx="5">
                  <c:v>North Hampshire Hospitals NHS Trust Treatment Centre (-)</c:v>
                </c:pt>
              </c:strCache>
            </c:strRef>
          </c:cat>
          <c:val>
            <c:numRef>
              <c:f>Sheet1!$G$2:$G$7</c:f>
              <c:numCache>
                <c:formatCode>0.0;;</c:formatCode>
                <c:ptCount val="6"/>
                <c:pt idx="0">
                  <c:v>8.0649448820515861</c:v>
                </c:pt>
                <c:pt idx="1">
                  <c:v>7.8583316675617656</c:v>
                </c:pt>
                <c:pt idx="2">
                  <c:v>7.7426947825102719</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(306)</c:v>
                </c:pt>
                <c:pt idx="1">
                  <c:v>Basingstoke And North Hampshire Hospital (136)</c:v>
                </c:pt>
                <c:pt idx="2">
                  <c:v>Royal Hampshire County Hospital (128)</c:v>
                </c:pt>
                <c:pt idx="3">
                  <c:v>Andover War Memorial Hospital (-)</c:v>
                </c:pt>
                <c:pt idx="4">
                  <c:v>Winchester NHS Treatment Centre (-)</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(306)</c:v>
                </c:pt>
                <c:pt idx="1">
                  <c:v>Basingstoke And North Hampshire Hospital (136)</c:v>
                </c:pt>
                <c:pt idx="2">
                  <c:v>Royal Hampshire County Hospital (128)</c:v>
                </c:pt>
                <c:pt idx="3">
                  <c:v>Andover War Memorial Hospital (-)</c:v>
                </c:pt>
                <c:pt idx="4">
                  <c:v>Winchester NHS Treatment Centre (-)</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(306)</c:v>
                </c:pt>
                <c:pt idx="1">
                  <c:v>Basingstoke And North Hampshire Hospital (136)</c:v>
                </c:pt>
                <c:pt idx="2">
                  <c:v>Royal Hampshire County Hospital (128)</c:v>
                </c:pt>
                <c:pt idx="3">
                  <c:v>Andover War Memorial Hospital (-)</c:v>
                </c:pt>
                <c:pt idx="4">
                  <c:v>Winchester NHS Treatment Centre (-)</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1.9350551179484139</c:v>
                </c:pt>
                <c:pt idx="1">
                  <c:v>2.1416683324382344</c:v>
                </c:pt>
                <c:pt idx="2">
                  <c:v>2.2573052174897281</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(150)</c:v>
                </c:pt>
                <c:pt idx="1">
                  <c:v>Basingstoke And North Hampshire Hospital (66)</c:v>
                </c:pt>
                <c:pt idx="2">
                  <c:v>Royal Hampshire County Hospital (65)</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(150)</c:v>
                </c:pt>
                <c:pt idx="1">
                  <c:v>Basingstoke And North Hampshire Hospital (66)</c:v>
                </c:pt>
                <c:pt idx="2">
                  <c:v>Royal Hampshire County Hospital (65)</c:v>
                </c:pt>
                <c:pt idx="3">
                  <c:v>Andover War Memorial Hospital (-)</c:v>
                </c:pt>
                <c:pt idx="4">
                  <c:v>Winchester NHS Treatment Centre (-)</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(150)</c:v>
                </c:pt>
                <c:pt idx="1">
                  <c:v>Basingstoke And North Hampshire Hospital (66)</c:v>
                </c:pt>
                <c:pt idx="2">
                  <c:v>Royal Hampshire County Hospital (65)</c:v>
                </c:pt>
                <c:pt idx="3">
                  <c:v>Andover War Memorial Hospital (-)</c:v>
                </c:pt>
                <c:pt idx="4">
                  <c:v>Winchester NHS Treatment Centre (-)</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(150)</c:v>
                </c:pt>
                <c:pt idx="1">
                  <c:v>Basingstoke And North Hampshire Hospital (66)</c:v>
                </c:pt>
                <c:pt idx="2">
                  <c:v>Royal Hampshire County Hospital (65)</c:v>
                </c:pt>
                <c:pt idx="3">
                  <c:v>Andover War Memorial Hospital (-)</c:v>
                </c:pt>
                <c:pt idx="4">
                  <c:v>Winchester NHS Treatment Centre (-)</c:v>
                </c:pt>
                <c:pt idx="5">
                  <c:v>North Hampshire Hospitals NHS Trust Treatment Centre (-)</c:v>
                </c:pt>
              </c:strCache>
            </c:strRef>
          </c:cat>
          <c:val>
            <c:numRef>
              <c:f>Sheet1!$G$2:$G$7</c:f>
              <c:numCache>
                <c:formatCode>0.0;;</c:formatCode>
                <c:ptCount val="6"/>
                <c:pt idx="0">
                  <c:v>8.0540353438398427</c:v>
                </c:pt>
                <c:pt idx="1">
                  <c:v>8.2897239627511219</c:v>
                </c:pt>
                <c:pt idx="2">
                  <c:v>7.2799271022435006</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(150)</c:v>
                </c:pt>
                <c:pt idx="1">
                  <c:v>Basingstoke And North Hampshire Hospital (66)</c:v>
                </c:pt>
                <c:pt idx="2">
                  <c:v>Royal Hampshire County Hospital (65)</c:v>
                </c:pt>
                <c:pt idx="3">
                  <c:v>Andover War Memorial Hospital (-)</c:v>
                </c:pt>
                <c:pt idx="4">
                  <c:v>Winchester NHS Treatment Centre (-)</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(150)</c:v>
                </c:pt>
                <c:pt idx="1">
                  <c:v>Basingstoke And North Hampshire Hospital (66)</c:v>
                </c:pt>
                <c:pt idx="2">
                  <c:v>Royal Hampshire County Hospital (65)</c:v>
                </c:pt>
                <c:pt idx="3">
                  <c:v>Andover War Memorial Hospital (-)</c:v>
                </c:pt>
                <c:pt idx="4">
                  <c:v>Winchester NHS Treatment Centre (-)</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(150)</c:v>
                </c:pt>
                <c:pt idx="1">
                  <c:v>Basingstoke And North Hampshire Hospital (66)</c:v>
                </c:pt>
                <c:pt idx="2">
                  <c:v>Royal Hampshire County Hospital (65)</c:v>
                </c:pt>
                <c:pt idx="3">
                  <c:v>Andover War Memorial Hospital (-)</c:v>
                </c:pt>
                <c:pt idx="4">
                  <c:v>Winchester NHS Treatment Centre (-)</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1.9459646561601573</c:v>
                </c:pt>
                <c:pt idx="1">
                  <c:v>1.7102760372488781</c:v>
                </c:pt>
                <c:pt idx="2">
                  <c:v>2.7200728977564994</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(201)</c:v>
                </c:pt>
                <c:pt idx="1">
                  <c:v>Basingstoke And North Hampshire Hospital (95)</c:v>
                </c:pt>
                <c:pt idx="2">
                  <c:v>Royal Hampshire County Hospital (85)</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(201)</c:v>
                </c:pt>
                <c:pt idx="1">
                  <c:v>Basingstoke And North Hampshire Hospital (95)</c:v>
                </c:pt>
                <c:pt idx="2">
                  <c:v>Royal Hampshire County Hospital (85)</c:v>
                </c:pt>
                <c:pt idx="3">
                  <c:v>Andover War Memorial Hospital (-)</c:v>
                </c:pt>
                <c:pt idx="4">
                  <c:v>Winchester NHS Treatment Centre (-)</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(201)</c:v>
                </c:pt>
                <c:pt idx="1">
                  <c:v>Basingstoke And North Hampshire Hospital (95)</c:v>
                </c:pt>
                <c:pt idx="2">
                  <c:v>Royal Hampshire County Hospital (85)</c:v>
                </c:pt>
                <c:pt idx="3">
                  <c:v>Andover War Memorial Hospital (-)</c:v>
                </c:pt>
                <c:pt idx="4">
                  <c:v>Winchester NHS Treatment Centre (-)</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(201)</c:v>
                </c:pt>
                <c:pt idx="1">
                  <c:v>Basingstoke And North Hampshire Hospital (95)</c:v>
                </c:pt>
                <c:pt idx="2">
                  <c:v>Royal Hampshire County Hospital (85)</c:v>
                </c:pt>
                <c:pt idx="3">
                  <c:v>Andover War Memorial Hospital (-)</c:v>
                </c:pt>
                <c:pt idx="4">
                  <c:v>Winchester NHS Treatment Centre (-)</c:v>
                </c:pt>
                <c:pt idx="5">
                  <c:v>North Hampshire Hospitals NHS Trust Treatment Centre (-)</c:v>
                </c:pt>
              </c:strCache>
            </c:strRef>
          </c:cat>
          <c:val>
            <c:numRef>
              <c:f>Sheet1!$G$2:$G$7</c:f>
              <c:numCache>
                <c:formatCode>0.0;;</c:formatCode>
                <c:ptCount val="6"/>
                <c:pt idx="0">
                  <c:v>6.3357810313922807</c:v>
                </c:pt>
                <c:pt idx="1">
                  <c:v>6.0048050832028048</c:v>
                </c:pt>
                <c:pt idx="2">
                  <c:v>6.1810971275735893</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(201)</c:v>
                </c:pt>
                <c:pt idx="1">
                  <c:v>Basingstoke And North Hampshire Hospital (95)</c:v>
                </c:pt>
                <c:pt idx="2">
                  <c:v>Royal Hampshire County Hospital (85)</c:v>
                </c:pt>
                <c:pt idx="3">
                  <c:v>Andover War Memorial Hospital (-)</c:v>
                </c:pt>
                <c:pt idx="4">
                  <c:v>Winchester NHS Treatment Centre (-)</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(201)</c:v>
                </c:pt>
                <c:pt idx="1">
                  <c:v>Basingstoke And North Hampshire Hospital (95)</c:v>
                </c:pt>
                <c:pt idx="2">
                  <c:v>Royal Hampshire County Hospital (85)</c:v>
                </c:pt>
                <c:pt idx="3">
                  <c:v>Andover War Memorial Hospital (-)</c:v>
                </c:pt>
                <c:pt idx="4">
                  <c:v>Winchester NHS Treatment Centre (-)</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(201)</c:v>
                </c:pt>
                <c:pt idx="1">
                  <c:v>Basingstoke And North Hampshire Hospital (95)</c:v>
                </c:pt>
                <c:pt idx="2">
                  <c:v>Royal Hampshire County Hospital (85)</c:v>
                </c:pt>
                <c:pt idx="3">
                  <c:v>Andover War Memorial Hospital (-)</c:v>
                </c:pt>
                <c:pt idx="4">
                  <c:v>Winchester NHS Treatment Centre (-)</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3.6642189686077193</c:v>
                </c:pt>
                <c:pt idx="1">
                  <c:v>3.9951949167971952</c:v>
                </c:pt>
                <c:pt idx="2">
                  <c:v>3.8189028724264107</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Basingstoke And North Hampshire Hospital (233)</c:v>
                </c:pt>
                <c:pt idx="2">
                  <c:v>Royal Hampshire County Hospital (221)</c:v>
                </c:pt>
                <c:pt idx="3">
                  <c:v>Andover War Memorial Hospital (-)</c:v>
                </c:pt>
                <c:pt idx="4">
                  <c:v>Winchester NHS Treatment Centre (31)</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Basingstoke And North Hampshire Hospital (233)</c:v>
                </c:pt>
                <c:pt idx="2">
                  <c:v>Royal Hampshire County Hospital (221)</c:v>
                </c:pt>
                <c:pt idx="3">
                  <c:v>Andover War Memorial Hospital (-)</c:v>
                </c:pt>
                <c:pt idx="4">
                  <c:v>Winchester NHS Treatment Centre (31)</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Basingstoke And North Hampshire Hospital (233)</c:v>
                </c:pt>
                <c:pt idx="2">
                  <c:v>Royal Hampshire County Hospital (221)</c:v>
                </c:pt>
                <c:pt idx="3">
                  <c:v>Andover War Memorial Hospital (-)</c:v>
                </c:pt>
                <c:pt idx="4">
                  <c:v>Winchester NHS Treatment Centre (31)</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Basingstoke And North Hampshire Hospital (233)</c:v>
                </c:pt>
                <c:pt idx="2">
                  <c:v>Royal Hampshire County Hospital (221)</c:v>
                </c:pt>
                <c:pt idx="3">
                  <c:v>Andover War Memorial Hospital (-)</c:v>
                </c:pt>
                <c:pt idx="4">
                  <c:v>Winchester NHS Treatment Centre (31)</c:v>
                </c:pt>
                <c:pt idx="5">
                  <c:v>North Hampshire Hospitals NHS Trust Treatment Centre (-)</c:v>
                </c:pt>
              </c:strCache>
            </c:strRef>
          </c:cat>
          <c:val>
            <c:numRef>
              <c:f>Sheet1!$G$2:$G$7</c:f>
              <c:numCache>
                <c:formatCode>0.0;;</c:formatCode>
                <c:ptCount val="6"/>
                <c:pt idx="0">
                  <c:v>9.4650423906877368</c:v>
                </c:pt>
                <c:pt idx="1">
                  <c:v>9.5146059449918887</c:v>
                </c:pt>
                <c:pt idx="2">
                  <c:v>9.1906291475073765</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Basingstoke And North Hampshire Hospital (233)</c:v>
                </c:pt>
                <c:pt idx="2">
                  <c:v>Royal Hampshire County Hospital (221)</c:v>
                </c:pt>
                <c:pt idx="3">
                  <c:v>Andover War Memorial Hospital (-)</c:v>
                </c:pt>
                <c:pt idx="4">
                  <c:v>Winchester NHS Treatment Centre (31)</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Basingstoke And North Hampshire Hospital (233)</c:v>
                </c:pt>
                <c:pt idx="2">
                  <c:v>Royal Hampshire County Hospital (221)</c:v>
                </c:pt>
                <c:pt idx="3">
                  <c:v>Andover War Memorial Hospital (-)</c:v>
                </c:pt>
                <c:pt idx="4">
                  <c:v>Winchester NHS Treatment Centre (31)</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Basingstoke And North Hampshire Hospital (233)</c:v>
                </c:pt>
                <c:pt idx="2">
                  <c:v>Royal Hampshire County Hospital (221)</c:v>
                </c:pt>
                <c:pt idx="3">
                  <c:v>Andover War Memorial Hospital (-)</c:v>
                </c:pt>
                <c:pt idx="4">
                  <c:v>Winchester NHS Treatment Centre (31)</c:v>
                </c:pt>
                <c:pt idx="5">
                  <c:v>North Hampshire Hospitals NHS Trust Treatment Centre (-)</c:v>
                </c:pt>
              </c:strCache>
            </c:strRef>
          </c:cat>
          <c:val>
            <c:numRef>
              <c:f>Sheet1!$J$2:$J$7</c:f>
              <c:numCache>
                <c:formatCode>0.0;;</c:formatCode>
                <c:ptCount val="6"/>
                <c:pt idx="0">
                  <c:v>0</c:v>
                </c:pt>
                <c:pt idx="1">
                  <c:v>0</c:v>
                </c:pt>
                <c:pt idx="2">
                  <c:v>0</c:v>
                </c:pt>
                <c:pt idx="3">
                  <c:v>0</c:v>
                </c:pt>
                <c:pt idx="4">
                  <c:v>10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0.53495760931226322</c:v>
                </c:pt>
                <c:pt idx="1">
                  <c:v>0.48539405500811128</c:v>
                </c:pt>
                <c:pt idx="2">
                  <c:v>0.80937085249262353</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(499)</c:v>
                </c:pt>
                <c:pt idx="1">
                  <c:v>Basingstoke And North Hampshire Hospital (227)</c:v>
                </c:pt>
                <c:pt idx="2">
                  <c:v>Royal Hampshire County Hospital (213)</c:v>
                </c:pt>
                <c:pt idx="3">
                  <c:v>Andover War Memorial Hospital (-)</c:v>
                </c:pt>
                <c:pt idx="4">
                  <c:v>Winchester NHS Treatment Centre (30)</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(499)</c:v>
                </c:pt>
                <c:pt idx="1">
                  <c:v>Basingstoke And North Hampshire Hospital (227)</c:v>
                </c:pt>
                <c:pt idx="2">
                  <c:v>Royal Hampshire County Hospital (213)</c:v>
                </c:pt>
                <c:pt idx="3">
                  <c:v>Andover War Memorial Hospital (-)</c:v>
                </c:pt>
                <c:pt idx="4">
                  <c:v>Winchester NHS Treatment Centre (30)</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(499)</c:v>
                </c:pt>
                <c:pt idx="1">
                  <c:v>Basingstoke And North Hampshire Hospital (227)</c:v>
                </c:pt>
                <c:pt idx="2">
                  <c:v>Royal Hampshire County Hospital (213)</c:v>
                </c:pt>
                <c:pt idx="3">
                  <c:v>Andover War Memorial Hospital (-)</c:v>
                </c:pt>
                <c:pt idx="4">
                  <c:v>Winchester NHS Treatment Centre (30)</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(499)</c:v>
                </c:pt>
                <c:pt idx="1">
                  <c:v>Basingstoke And North Hampshire Hospital (227)</c:v>
                </c:pt>
                <c:pt idx="2">
                  <c:v>Royal Hampshire County Hospital (213)</c:v>
                </c:pt>
                <c:pt idx="3">
                  <c:v>Andover War Memorial Hospital (-)</c:v>
                </c:pt>
                <c:pt idx="4">
                  <c:v>Winchester NHS Treatment Centre (30)</c:v>
                </c:pt>
                <c:pt idx="5">
                  <c:v>North Hampshire Hospitals NHS Trust Treatment Centre (-)</c:v>
                </c:pt>
              </c:strCache>
            </c:strRef>
          </c:cat>
          <c:val>
            <c:numRef>
              <c:f>Sheet1!$G$2:$G$7</c:f>
              <c:numCache>
                <c:formatCode>0.0;;</c:formatCode>
                <c:ptCount val="6"/>
                <c:pt idx="0">
                  <c:v>8.7569588148218624</c:v>
                </c:pt>
                <c:pt idx="1">
                  <c:v>9.0390919740784845</c:v>
                </c:pt>
                <c:pt idx="2">
                  <c:v>8.5025976533814482</c:v>
                </c:pt>
                <c:pt idx="3">
                  <c:v>0</c:v>
                </c:pt>
                <c:pt idx="4">
                  <c:v>9.3012227358018329</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(499)</c:v>
                </c:pt>
                <c:pt idx="1">
                  <c:v>Basingstoke And North Hampshire Hospital (227)</c:v>
                </c:pt>
                <c:pt idx="2">
                  <c:v>Royal Hampshire County Hospital (213)</c:v>
                </c:pt>
                <c:pt idx="3">
                  <c:v>Andover War Memorial Hospital (-)</c:v>
                </c:pt>
                <c:pt idx="4">
                  <c:v>Winchester NHS Treatment Centre (30)</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(499)</c:v>
                </c:pt>
                <c:pt idx="1">
                  <c:v>Basingstoke And North Hampshire Hospital (227)</c:v>
                </c:pt>
                <c:pt idx="2">
                  <c:v>Royal Hampshire County Hospital (213)</c:v>
                </c:pt>
                <c:pt idx="3">
                  <c:v>Andover War Memorial Hospital (-)</c:v>
                </c:pt>
                <c:pt idx="4">
                  <c:v>Winchester NHS Treatment Centre (30)</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(499)</c:v>
                </c:pt>
                <c:pt idx="1">
                  <c:v>Basingstoke And North Hampshire Hospital (227)</c:v>
                </c:pt>
                <c:pt idx="2">
                  <c:v>Royal Hampshire County Hospital (213)</c:v>
                </c:pt>
                <c:pt idx="3">
                  <c:v>Andover War Memorial Hospital (-)</c:v>
                </c:pt>
                <c:pt idx="4">
                  <c:v>Winchester NHS Treatment Centre (30)</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1.2430411851781376</c:v>
                </c:pt>
                <c:pt idx="1">
                  <c:v>0.96090802592151547</c:v>
                </c:pt>
                <c:pt idx="2">
                  <c:v>1.4974023466185518</c:v>
                </c:pt>
                <c:pt idx="3">
                  <c:v>0</c:v>
                </c:pt>
                <c:pt idx="4">
                  <c:v>0.6987772641981671</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(540)</c:v>
                </c:pt>
                <c:pt idx="1">
                  <c:v>Basingstoke And North Hampshire Hospital (247)</c:v>
                </c:pt>
                <c:pt idx="2">
                  <c:v>Royal Hampshire County Hospital (231)</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(540)</c:v>
                </c:pt>
                <c:pt idx="1">
                  <c:v>Basingstoke And North Hampshire Hospital (247)</c:v>
                </c:pt>
                <c:pt idx="2">
                  <c:v>Royal Hampshire County Hospital (231)</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(540)</c:v>
                </c:pt>
                <c:pt idx="1">
                  <c:v>Basingstoke And North Hampshire Hospital (247)</c:v>
                </c:pt>
                <c:pt idx="2">
                  <c:v>Royal Hampshire County Hospital (231)</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(540)</c:v>
                </c:pt>
                <c:pt idx="1">
                  <c:v>Basingstoke And North Hampshire Hospital (247)</c:v>
                </c:pt>
                <c:pt idx="2">
                  <c:v>Royal Hampshire County Hospital (231)</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9.0931692971129134</c:v>
                </c:pt>
                <c:pt idx="1">
                  <c:v>9.1960836402688777</c:v>
                </c:pt>
                <c:pt idx="2">
                  <c:v>8.8033262863522221</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(540)</c:v>
                </c:pt>
                <c:pt idx="1">
                  <c:v>Basingstoke And North Hampshire Hospital (247)</c:v>
                </c:pt>
                <c:pt idx="2">
                  <c:v>Royal Hampshire County Hospital (231)</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9.5824810645877498</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(540)</c:v>
                </c:pt>
                <c:pt idx="1">
                  <c:v>Basingstoke And North Hampshire Hospital (247)</c:v>
                </c:pt>
                <c:pt idx="2">
                  <c:v>Royal Hampshire County Hospital (231)</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(540)</c:v>
                </c:pt>
                <c:pt idx="1">
                  <c:v>Basingstoke And North Hampshire Hospital (247)</c:v>
                </c:pt>
                <c:pt idx="2">
                  <c:v>Royal Hampshire County Hospital (231)</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0.90683070288708656</c:v>
                </c:pt>
                <c:pt idx="1">
                  <c:v>0.8039163597311223</c:v>
                </c:pt>
                <c:pt idx="2">
                  <c:v>1.1966737136477779</c:v>
                </c:pt>
                <c:pt idx="3">
                  <c:v>0</c:v>
                </c:pt>
                <c:pt idx="4">
                  <c:v>0.41751893541225016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(249)</c:v>
                </c:pt>
                <c:pt idx="2">
                  <c:v>Royal Hampshire County Hospital (229)</c:v>
                </c:pt>
                <c:pt idx="3">
                  <c:v>Andover War Memorial Hospital (-)</c:v>
                </c:pt>
                <c:pt idx="4">
                  <c:v>Winchester NHS Treatment Centre (32)</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(249)</c:v>
                </c:pt>
                <c:pt idx="2">
                  <c:v>Royal Hampshire County Hospital (229)</c:v>
                </c:pt>
                <c:pt idx="3">
                  <c:v>Andover War Memorial Hospital (-)</c:v>
                </c:pt>
                <c:pt idx="4">
                  <c:v>Winchester NHS Treatment Centre (32)</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(249)</c:v>
                </c:pt>
                <c:pt idx="2">
                  <c:v>Royal Hampshire County Hospital (229)</c:v>
                </c:pt>
                <c:pt idx="3">
                  <c:v>Andover War Memorial Hospital (-)</c:v>
                </c:pt>
                <c:pt idx="4">
                  <c:v>Winchester NHS Treatment Centre (32)</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(249)</c:v>
                </c:pt>
                <c:pt idx="2">
                  <c:v>Royal Hampshire County Hospital (229)</c:v>
                </c:pt>
                <c:pt idx="3">
                  <c:v>Andover War Memorial Hospital (-)</c:v>
                </c:pt>
                <c:pt idx="4">
                  <c:v>Winchester NHS Treatment Centre (32)</c:v>
                </c:pt>
                <c:pt idx="5">
                  <c:v>North Hampshire Hospitals NHS Trust Treatment Centre (-)</c:v>
                </c:pt>
              </c:strCache>
            </c:strRef>
          </c:cat>
          <c:val>
            <c:numRef>
              <c:f>Sheet1!$G$2:$G$7</c:f>
              <c:numCache>
                <c:formatCode>0.0;;</c:formatCode>
                <c:ptCount val="6"/>
                <c:pt idx="0">
                  <c:v>8.9037832471272953</c:v>
                </c:pt>
                <c:pt idx="1">
                  <c:v>8.7758988262567641</c:v>
                </c:pt>
                <c:pt idx="2">
                  <c:v>8.8892049548460594</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(249)</c:v>
                </c:pt>
                <c:pt idx="2">
                  <c:v>Royal Hampshire County Hospital (229)</c:v>
                </c:pt>
                <c:pt idx="3">
                  <c:v>Andover War Memorial Hospital (-)</c:v>
                </c:pt>
                <c:pt idx="4">
                  <c:v>Winchester NHS Treatment Centre (32)</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(249)</c:v>
                </c:pt>
                <c:pt idx="2">
                  <c:v>Royal Hampshire County Hospital (229)</c:v>
                </c:pt>
                <c:pt idx="3">
                  <c:v>Andover War Memorial Hospital (-)</c:v>
                </c:pt>
                <c:pt idx="4">
                  <c:v>Winchester NHS Treatment Centre (32)</c:v>
                </c:pt>
                <c:pt idx="5">
                  <c:v>North Hampshire Hospitals NHS Trust Treatment Centre (-)</c:v>
                </c:pt>
              </c:strCache>
            </c:strRef>
          </c:cat>
          <c:val>
            <c:numRef>
              <c:f>Sheet1!$I$2:$I$7</c:f>
              <c:numCache>
                <c:formatCode>0.0;;</c:formatCode>
                <c:ptCount val="6"/>
                <c:pt idx="0">
                  <c:v>0</c:v>
                </c:pt>
                <c:pt idx="1">
                  <c:v>0</c:v>
                </c:pt>
                <c:pt idx="2">
                  <c:v>0</c:v>
                </c:pt>
                <c:pt idx="3">
                  <c:v>0</c:v>
                </c:pt>
                <c:pt idx="4">
                  <c:v>9.7280941066908646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(249)</c:v>
                </c:pt>
                <c:pt idx="2">
                  <c:v>Royal Hampshire County Hospital (229)</c:v>
                </c:pt>
                <c:pt idx="3">
                  <c:v>Andover War Memorial Hospital (-)</c:v>
                </c:pt>
                <c:pt idx="4">
                  <c:v>Winchester NHS Treatment Centre (32)</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1.0962167528727047</c:v>
                </c:pt>
                <c:pt idx="1">
                  <c:v>1.2241011737432359</c:v>
                </c:pt>
                <c:pt idx="2">
                  <c:v>1.1107950451539406</c:v>
                </c:pt>
                <c:pt idx="3">
                  <c:v>0</c:v>
                </c:pt>
                <c:pt idx="4">
                  <c:v>0.27190589330913539</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Basingstoke And North Hampshire Hospital (234)</c:v>
                </c:pt>
                <c:pt idx="2">
                  <c:v>Royal Hampshire County Hospital (224)</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Basingstoke And North Hampshire Hospital (234)</c:v>
                </c:pt>
                <c:pt idx="2">
                  <c:v>Royal Hampshire County Hospital (224)</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Basingstoke And North Hampshire Hospital (234)</c:v>
                </c:pt>
                <c:pt idx="2">
                  <c:v>Royal Hampshire County Hospital (224)</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Basingstoke And North Hampshire Hospital (234)</c:v>
                </c:pt>
                <c:pt idx="2">
                  <c:v>Royal Hampshire County Hospital (224)</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8.71921993643927</c:v>
                </c:pt>
                <c:pt idx="1">
                  <c:v>8.8238548238695049</c:v>
                </c:pt>
                <c:pt idx="2">
                  <c:v>8.3399724152644286</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Basingstoke And North Hampshire Hospital (234)</c:v>
                </c:pt>
                <c:pt idx="2">
                  <c:v>Royal Hampshire County Hospital (224)</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Basingstoke And North Hampshire Hospital (234)</c:v>
                </c:pt>
                <c:pt idx="2">
                  <c:v>Royal Hampshire County Hospital (224)</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Basingstoke And North Hampshire Hospital (234)</c:v>
                </c:pt>
                <c:pt idx="2">
                  <c:v>Royal Hampshire County Hospital (224)</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9.7429868690841008</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1.28078006356073</c:v>
                </c:pt>
                <c:pt idx="1">
                  <c:v>1.1761451761304951</c:v>
                </c:pt>
                <c:pt idx="2">
                  <c:v>1.6600275847355714</c:v>
                </c:pt>
                <c:pt idx="3">
                  <c:v>0</c:v>
                </c:pt>
                <c:pt idx="4">
                  <c:v>0.25701313091589917</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(548)</c:v>
                </c:pt>
                <c:pt idx="1">
                  <c:v>Basingstoke And North Hampshire Hospital (251)</c:v>
                </c:pt>
                <c:pt idx="2">
                  <c:v>Royal Hampshire County Hospital (234)</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(548)</c:v>
                </c:pt>
                <c:pt idx="1">
                  <c:v>Basingstoke And North Hampshire Hospital (251)</c:v>
                </c:pt>
                <c:pt idx="2">
                  <c:v>Royal Hampshire County Hospital (234)</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(548)</c:v>
                </c:pt>
                <c:pt idx="1">
                  <c:v>Basingstoke And North Hampshire Hospital (251)</c:v>
                </c:pt>
                <c:pt idx="2">
                  <c:v>Royal Hampshire County Hospital (234)</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(548)</c:v>
                </c:pt>
                <c:pt idx="1">
                  <c:v>Basingstoke And North Hampshire Hospital (251)</c:v>
                </c:pt>
                <c:pt idx="2">
                  <c:v>Royal Hampshire County Hospital (234)</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9.0923380023548859</c:v>
                </c:pt>
                <c:pt idx="1">
                  <c:v>9.2783990311759581</c:v>
                </c:pt>
                <c:pt idx="2">
                  <c:v>8.7010525712708837</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(548)</c:v>
                </c:pt>
                <c:pt idx="1">
                  <c:v>Basingstoke And North Hampshire Hospital (251)</c:v>
                </c:pt>
                <c:pt idx="2">
                  <c:v>Royal Hampshire County Hospital (234)</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(548)</c:v>
                </c:pt>
                <c:pt idx="1">
                  <c:v>Basingstoke And North Hampshire Hospital (251)</c:v>
                </c:pt>
                <c:pt idx="2">
                  <c:v>Royal Hampshire County Hospital (234)</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9.5824810645877498</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(548)</c:v>
                </c:pt>
                <c:pt idx="1">
                  <c:v>Basingstoke And North Hampshire Hospital (251)</c:v>
                </c:pt>
                <c:pt idx="2">
                  <c:v>Royal Hampshire County Hospital (234)</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0.90766199764511413</c:v>
                </c:pt>
                <c:pt idx="1">
                  <c:v>0.7216009688240419</c:v>
                </c:pt>
                <c:pt idx="2">
                  <c:v>1.2989474287291163</c:v>
                </c:pt>
                <c:pt idx="3">
                  <c:v>0</c:v>
                </c:pt>
                <c:pt idx="4">
                  <c:v>0.41751893541225016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(536)</c:v>
                </c:pt>
                <c:pt idx="1">
                  <c:v>Basingstoke And North Hampshire Hospital (245)</c:v>
                </c:pt>
                <c:pt idx="2">
                  <c:v>Royal Hampshire County Hospital (228)</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(536)</c:v>
                </c:pt>
                <c:pt idx="1">
                  <c:v>Basingstoke And North Hampshire Hospital (245)</c:v>
                </c:pt>
                <c:pt idx="2">
                  <c:v>Royal Hampshire County Hospital (228)</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(536)</c:v>
                </c:pt>
                <c:pt idx="1">
                  <c:v>Basingstoke And North Hampshire Hospital (245)</c:v>
                </c:pt>
                <c:pt idx="2">
                  <c:v>Royal Hampshire County Hospital (228)</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(536)</c:v>
                </c:pt>
                <c:pt idx="1">
                  <c:v>Basingstoke And North Hampshire Hospital (245)</c:v>
                </c:pt>
                <c:pt idx="2">
                  <c:v>Royal Hampshire County Hospital (228)</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9.0619610879406203</c:v>
                </c:pt>
                <c:pt idx="1">
                  <c:v>0</c:v>
                </c:pt>
                <c:pt idx="2">
                  <c:v>8.7341968108586787</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(536)</c:v>
                </c:pt>
                <c:pt idx="1">
                  <c:v>Basingstoke And North Hampshire Hospital (245)</c:v>
                </c:pt>
                <c:pt idx="2">
                  <c:v>Royal Hampshire County Hospital (228)</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9.1704823023070698</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(536)</c:v>
                </c:pt>
                <c:pt idx="1">
                  <c:v>Basingstoke And North Hampshire Hospital (245)</c:v>
                </c:pt>
                <c:pt idx="2">
                  <c:v>Royal Hampshire County Hospital (228)</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(536)</c:v>
                </c:pt>
                <c:pt idx="1">
                  <c:v>Basingstoke And North Hampshire Hospital (245)</c:v>
                </c:pt>
                <c:pt idx="2">
                  <c:v>Royal Hampshire County Hospital (228)</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9.8685702661057153</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0.93803891205937973</c:v>
                </c:pt>
                <c:pt idx="1">
                  <c:v>0.82951769769293016</c:v>
                </c:pt>
                <c:pt idx="2">
                  <c:v>1.2658031891413213</c:v>
                </c:pt>
                <c:pt idx="3">
                  <c:v>0</c:v>
                </c:pt>
                <c:pt idx="4">
                  <c:v>0.13142973389428469</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(541)</c:v>
                </c:pt>
                <c:pt idx="1">
                  <c:v>Basingstoke And North Hampshire Hospital (250)</c:v>
                </c:pt>
                <c:pt idx="2">
                  <c:v>Royal Hampshire County Hospital (230)</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(541)</c:v>
                </c:pt>
                <c:pt idx="1">
                  <c:v>Basingstoke And North Hampshire Hospital (250)</c:v>
                </c:pt>
                <c:pt idx="2">
                  <c:v>Royal Hampshire County Hospital (230)</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(541)</c:v>
                </c:pt>
                <c:pt idx="1">
                  <c:v>Basingstoke And North Hampshire Hospital (250)</c:v>
                </c:pt>
                <c:pt idx="2">
                  <c:v>Royal Hampshire County Hospital (230)</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(541)</c:v>
                </c:pt>
                <c:pt idx="1">
                  <c:v>Basingstoke And North Hampshire Hospital (250)</c:v>
                </c:pt>
                <c:pt idx="2">
                  <c:v>Royal Hampshire County Hospital (230)</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7.5838278902304284</c:v>
                </c:pt>
                <c:pt idx="1">
                  <c:v>7.5347750761813774</c:v>
                </c:pt>
                <c:pt idx="2">
                  <c:v>7.2322258700963236</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(541)</c:v>
                </c:pt>
                <c:pt idx="1">
                  <c:v>Basingstoke And North Hampshire Hospital (250)</c:v>
                </c:pt>
                <c:pt idx="2">
                  <c:v>Royal Hampshire County Hospital (230)</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8.6792503580147073</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(541)</c:v>
                </c:pt>
                <c:pt idx="1">
                  <c:v>Basingstoke And North Hampshire Hospital (250)</c:v>
                </c:pt>
                <c:pt idx="2">
                  <c:v>Royal Hampshire County Hospital (230)</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(541)</c:v>
                </c:pt>
                <c:pt idx="1">
                  <c:v>Basingstoke And North Hampshire Hospital (250)</c:v>
                </c:pt>
                <c:pt idx="2">
                  <c:v>Royal Hampshire County Hospital (230)</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2.4161721097695716</c:v>
                </c:pt>
                <c:pt idx="1">
                  <c:v>2.4652249238186226</c:v>
                </c:pt>
                <c:pt idx="2">
                  <c:v>2.7677741299036764</c:v>
                </c:pt>
                <c:pt idx="3">
                  <c:v>0</c:v>
                </c:pt>
                <c:pt idx="4">
                  <c:v>1.3207496419852927</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(476)</c:v>
                </c:pt>
                <c:pt idx="1">
                  <c:v>Basingstoke And North Hampshire Hospital (216)</c:v>
                </c:pt>
                <c:pt idx="2">
                  <c:v>Royal Hampshire County Hospital (201)</c:v>
                </c:pt>
                <c:pt idx="3">
                  <c:v>Andover War Memorial Hospital (-)</c:v>
                </c:pt>
                <c:pt idx="4">
                  <c:v>Winchester NHS Treatment Centre (30)</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(476)</c:v>
                </c:pt>
                <c:pt idx="1">
                  <c:v>Basingstoke And North Hampshire Hospital (216)</c:v>
                </c:pt>
                <c:pt idx="2">
                  <c:v>Royal Hampshire County Hospital (201)</c:v>
                </c:pt>
                <c:pt idx="3">
                  <c:v>Andover War Memorial Hospital (-)</c:v>
                </c:pt>
                <c:pt idx="4">
                  <c:v>Winchester NHS Treatment Centre (30)</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(476)</c:v>
                </c:pt>
                <c:pt idx="1">
                  <c:v>Basingstoke And North Hampshire Hospital (216)</c:v>
                </c:pt>
                <c:pt idx="2">
                  <c:v>Royal Hampshire County Hospital (201)</c:v>
                </c:pt>
                <c:pt idx="3">
                  <c:v>Andover War Memorial Hospital (-)</c:v>
                </c:pt>
                <c:pt idx="4">
                  <c:v>Winchester NHS Treatment Centre (30)</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(476)</c:v>
                </c:pt>
                <c:pt idx="1">
                  <c:v>Basingstoke And North Hampshire Hospital (216)</c:v>
                </c:pt>
                <c:pt idx="2">
                  <c:v>Royal Hampshire County Hospital (201)</c:v>
                </c:pt>
                <c:pt idx="3">
                  <c:v>Andover War Memorial Hospital (-)</c:v>
                </c:pt>
                <c:pt idx="4">
                  <c:v>Winchester NHS Treatment Centre (30)</c:v>
                </c:pt>
                <c:pt idx="5">
                  <c:v>North Hampshire Hospitals NHS Trust Treatment Centre (-)</c:v>
                </c:pt>
              </c:strCache>
            </c:strRef>
          </c:cat>
          <c:val>
            <c:numRef>
              <c:f>Sheet1!$G$2:$G$7</c:f>
              <c:numCache>
                <c:formatCode>0.0;;</c:formatCode>
                <c:ptCount val="6"/>
                <c:pt idx="0">
                  <c:v>8.0890057815976686</c:v>
                </c:pt>
                <c:pt idx="1">
                  <c:v>8.2262979618360728</c:v>
                </c:pt>
                <c:pt idx="2">
                  <c:v>7.7040826258240864</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(476)</c:v>
                </c:pt>
                <c:pt idx="1">
                  <c:v>Basingstoke And North Hampshire Hospital (216)</c:v>
                </c:pt>
                <c:pt idx="2">
                  <c:v>Royal Hampshire County Hospital (201)</c:v>
                </c:pt>
                <c:pt idx="3">
                  <c:v>Andover War Memorial Hospital (-)</c:v>
                </c:pt>
                <c:pt idx="4">
                  <c:v>Winchester NHS Treatment Centre (30)</c:v>
                </c:pt>
                <c:pt idx="5">
                  <c:v>North Hampshire Hospitals NHS Trust Treatment Centre (-)</c:v>
                </c:pt>
              </c:strCache>
            </c:strRef>
          </c:cat>
          <c:val>
            <c:numRef>
              <c:f>Sheet1!$H$2:$H$7</c:f>
              <c:numCache>
                <c:formatCode>0.0;;</c:formatCode>
                <c:ptCount val="6"/>
                <c:pt idx="0">
                  <c:v>0</c:v>
                </c:pt>
                <c:pt idx="1">
                  <c:v>0</c:v>
                </c:pt>
                <c:pt idx="2">
                  <c:v>0</c:v>
                </c:pt>
                <c:pt idx="3">
                  <c:v>0</c:v>
                </c:pt>
                <c:pt idx="4">
                  <c:v>8.9070959120234736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(476)</c:v>
                </c:pt>
                <c:pt idx="1">
                  <c:v>Basingstoke And North Hampshire Hospital (216)</c:v>
                </c:pt>
                <c:pt idx="2">
                  <c:v>Royal Hampshire County Hospital (201)</c:v>
                </c:pt>
                <c:pt idx="3">
                  <c:v>Andover War Memorial Hospital (-)</c:v>
                </c:pt>
                <c:pt idx="4">
                  <c:v>Winchester NHS Treatment Centre (30)</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(476)</c:v>
                </c:pt>
                <c:pt idx="1">
                  <c:v>Basingstoke And North Hampshire Hospital (216)</c:v>
                </c:pt>
                <c:pt idx="2">
                  <c:v>Royal Hampshire County Hospital (201)</c:v>
                </c:pt>
                <c:pt idx="3">
                  <c:v>Andover War Memorial Hospital (-)</c:v>
                </c:pt>
                <c:pt idx="4">
                  <c:v>Winchester NHS Treatment Centre (30)</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1.9109942184023314</c:v>
                </c:pt>
                <c:pt idx="1">
                  <c:v>1.7737020381639272</c:v>
                </c:pt>
                <c:pt idx="2">
                  <c:v>2.2959173741759136</c:v>
                </c:pt>
                <c:pt idx="3">
                  <c:v>0</c:v>
                </c:pt>
                <c:pt idx="4">
                  <c:v>1.0929040879765264</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(516)</c:v>
                </c:pt>
                <c:pt idx="1">
                  <c:v>Basingstoke And North Hampshire Hospital (237)</c:v>
                </c:pt>
                <c:pt idx="2">
                  <c:v>Royal Hampshire County Hospital (216)</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(516)</c:v>
                </c:pt>
                <c:pt idx="1">
                  <c:v>Basingstoke And North Hampshire Hospital (237)</c:v>
                </c:pt>
                <c:pt idx="2">
                  <c:v>Royal Hampshire County Hospital (216)</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(516)</c:v>
                </c:pt>
                <c:pt idx="1">
                  <c:v>Basingstoke And North Hampshire Hospital (237)</c:v>
                </c:pt>
                <c:pt idx="2">
                  <c:v>Royal Hampshire County Hospital (216)</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(516)</c:v>
                </c:pt>
                <c:pt idx="1">
                  <c:v>Basingstoke And North Hampshire Hospital (237)</c:v>
                </c:pt>
                <c:pt idx="2">
                  <c:v>Royal Hampshire County Hospital (216)</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7.1141958500641964</c:v>
                </c:pt>
                <c:pt idx="1">
                  <c:v>7.2751462865109211</c:v>
                </c:pt>
                <c:pt idx="2">
                  <c:v>6.9949914925737522</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(516)</c:v>
                </c:pt>
                <c:pt idx="1">
                  <c:v>Basingstoke And North Hampshire Hospital (237)</c:v>
                </c:pt>
                <c:pt idx="2">
                  <c:v>Royal Hampshire County Hospital (216)</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8.0894929794490906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(516)</c:v>
                </c:pt>
                <c:pt idx="1">
                  <c:v>Basingstoke And North Hampshire Hospital (237)</c:v>
                </c:pt>
                <c:pt idx="2">
                  <c:v>Royal Hampshire County Hospital (216)</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(516)</c:v>
                </c:pt>
                <c:pt idx="1">
                  <c:v>Basingstoke And North Hampshire Hospital (237)</c:v>
                </c:pt>
                <c:pt idx="2">
                  <c:v>Royal Hampshire County Hospital (216)</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2.8858041499358036</c:v>
                </c:pt>
                <c:pt idx="1">
                  <c:v>2.7248537134890789</c:v>
                </c:pt>
                <c:pt idx="2">
                  <c:v>3.0050085074262478</c:v>
                </c:pt>
                <c:pt idx="3">
                  <c:v>0</c:v>
                </c:pt>
                <c:pt idx="4">
                  <c:v>1.9105070205509094</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6.6836471883278046</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(526)</c:v>
                </c:pt>
                <c:pt idx="1">
                  <c:v>Basingstoke And North Hampshire Hospital (240)</c:v>
                </c:pt>
                <c:pt idx="2">
                  <c:v>Royal Hampshire County Hospital (223)</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(526)</c:v>
                </c:pt>
                <c:pt idx="1">
                  <c:v>Basingstoke And North Hampshire Hospital (240)</c:v>
                </c:pt>
                <c:pt idx="2">
                  <c:v>Royal Hampshire County Hospital (223)</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(526)</c:v>
                </c:pt>
                <c:pt idx="1">
                  <c:v>Basingstoke And North Hampshire Hospital (240)</c:v>
                </c:pt>
                <c:pt idx="2">
                  <c:v>Royal Hampshire County Hospital (223)</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(526)</c:v>
                </c:pt>
                <c:pt idx="1">
                  <c:v>Basingstoke And North Hampshire Hospital (240)</c:v>
                </c:pt>
                <c:pt idx="2">
                  <c:v>Royal Hampshire County Hospital (223)</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8.9872179536068142</c:v>
                </c:pt>
                <c:pt idx="1">
                  <c:v>9.2687715248989786</c:v>
                </c:pt>
                <c:pt idx="2">
                  <c:v>8.4805762474913227</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(526)</c:v>
                </c:pt>
                <c:pt idx="1">
                  <c:v>Basingstoke And North Hampshire Hospital (240)</c:v>
                </c:pt>
                <c:pt idx="2">
                  <c:v>Royal Hampshire County Hospital (223)</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(526)</c:v>
                </c:pt>
                <c:pt idx="1">
                  <c:v>Basingstoke And North Hampshire Hospital (240)</c:v>
                </c:pt>
                <c:pt idx="2">
                  <c:v>Royal Hampshire County Hospital (223)</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9.7429868690841008</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(526)</c:v>
                </c:pt>
                <c:pt idx="1">
                  <c:v>Basingstoke And North Hampshire Hospital (240)</c:v>
                </c:pt>
                <c:pt idx="2">
                  <c:v>Royal Hampshire County Hospital (223)</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1.0127820463931858</c:v>
                </c:pt>
                <c:pt idx="1">
                  <c:v>0.7312284751010214</c:v>
                </c:pt>
                <c:pt idx="2">
                  <c:v>1.5194237525086773</c:v>
                </c:pt>
                <c:pt idx="3">
                  <c:v>0</c:v>
                </c:pt>
                <c:pt idx="4">
                  <c:v>0.25701313091589917</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Basingstoke And North Hampshire Hospital (211)</c:v>
                </c:pt>
                <c:pt idx="2">
                  <c:v>Royal Hampshire County Hospital (198)</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Basingstoke And North Hampshire Hospital (211)</c:v>
                </c:pt>
                <c:pt idx="2">
                  <c:v>Royal Hampshire County Hospital (198)</c:v>
                </c:pt>
                <c:pt idx="3">
                  <c:v>Andover War Memorial Hospital (-)</c:v>
                </c:pt>
                <c:pt idx="4">
                  <c:v>Winchester NHS Treatment Centre (-)</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Basingstoke And North Hampshire Hospital (211)</c:v>
                </c:pt>
                <c:pt idx="2">
                  <c:v>Royal Hampshire County Hospital (198)</c:v>
                </c:pt>
                <c:pt idx="3">
                  <c:v>Andover War Memorial Hospital (-)</c:v>
                </c:pt>
                <c:pt idx="4">
                  <c:v>Winchester NHS Treatment Centre (-)</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Basingstoke And North Hampshire Hospital (211)</c:v>
                </c:pt>
                <c:pt idx="2">
                  <c:v>Royal Hampshire County Hospital (198)</c:v>
                </c:pt>
                <c:pt idx="3">
                  <c:v>Andover War Memorial Hospital (-)</c:v>
                </c:pt>
                <c:pt idx="4">
                  <c:v>Winchester NHS Treatment Centre (-)</c:v>
                </c:pt>
                <c:pt idx="5">
                  <c:v>North Hampshire Hospitals NHS Trust Treatment Centre (-)</c:v>
                </c:pt>
              </c:strCache>
            </c:strRef>
          </c:cat>
          <c:val>
            <c:numRef>
              <c:f>Sheet1!$G$2:$G$7</c:f>
              <c:numCache>
                <c:formatCode>0.0;;</c:formatCode>
                <c:ptCount val="6"/>
                <c:pt idx="0">
                  <c:v>8.0561340210471517</c:v>
                </c:pt>
                <c:pt idx="1">
                  <c:v>7.9486329277595988</c:v>
                </c:pt>
                <c:pt idx="2">
                  <c:v>7.7559304665890156</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Basingstoke And North Hampshire Hospital (211)</c:v>
                </c:pt>
                <c:pt idx="2">
                  <c:v>Royal Hampshire County Hospital (198)</c:v>
                </c:pt>
                <c:pt idx="3">
                  <c:v>Andover War Memorial Hospital (-)</c:v>
                </c:pt>
                <c:pt idx="4">
                  <c:v>Winchester NHS Treatment Centre (-)</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Basingstoke And North Hampshire Hospital (211)</c:v>
                </c:pt>
                <c:pt idx="2">
                  <c:v>Royal Hampshire County Hospital (198)</c:v>
                </c:pt>
                <c:pt idx="3">
                  <c:v>Andover War Memorial Hospital (-)</c:v>
                </c:pt>
                <c:pt idx="4">
                  <c:v>Winchester NHS Treatment Centre (-)</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Basingstoke And North Hampshire Hospital (211)</c:v>
                </c:pt>
                <c:pt idx="2">
                  <c:v>Royal Hampshire County Hospital (198)</c:v>
                </c:pt>
                <c:pt idx="3">
                  <c:v>Andover War Memorial Hospital (-)</c:v>
                </c:pt>
                <c:pt idx="4">
                  <c:v>Winchester NHS Treatment Centre (-)</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1.9438659789528483</c:v>
                </c:pt>
                <c:pt idx="1">
                  <c:v>2.0513670722404012</c:v>
                </c:pt>
                <c:pt idx="2">
                  <c:v>2.2440695334109844</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(537)</c:v>
                </c:pt>
                <c:pt idx="1">
                  <c:v>Basingstoke And North Hampshire Hospital (246)</c:v>
                </c:pt>
                <c:pt idx="2">
                  <c:v>Royal Hampshire County Hospital (228)</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(537)</c:v>
                </c:pt>
                <c:pt idx="1">
                  <c:v>Basingstoke And North Hampshire Hospital (246)</c:v>
                </c:pt>
                <c:pt idx="2">
                  <c:v>Royal Hampshire County Hospital (228)</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(537)</c:v>
                </c:pt>
                <c:pt idx="1">
                  <c:v>Basingstoke And North Hampshire Hospital (246)</c:v>
                </c:pt>
                <c:pt idx="2">
                  <c:v>Royal Hampshire County Hospital (228)</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(537)</c:v>
                </c:pt>
                <c:pt idx="1">
                  <c:v>Basingstoke And North Hampshire Hospital (246)</c:v>
                </c:pt>
                <c:pt idx="2">
                  <c:v>Royal Hampshire County Hospital (228)</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9.6131834844268695</c:v>
                </c:pt>
                <c:pt idx="1">
                  <c:v>0</c:v>
                </c:pt>
                <c:pt idx="2">
                  <c:v>9.4200645245284047</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(537)</c:v>
                </c:pt>
                <c:pt idx="1">
                  <c:v>Basingstoke And North Hampshire Hospital (246)</c:v>
                </c:pt>
                <c:pt idx="2">
                  <c:v>Royal Hampshire County Hospital (228)</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(537)</c:v>
                </c:pt>
                <c:pt idx="1">
                  <c:v>Basingstoke And North Hampshire Hospital (246)</c:v>
                </c:pt>
                <c:pt idx="2">
                  <c:v>Royal Hampshire County Hospital (228)</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9.6674741915056437</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(537)</c:v>
                </c:pt>
                <c:pt idx="1">
                  <c:v>Basingstoke And North Hampshire Hospital (246)</c:v>
                </c:pt>
                <c:pt idx="2">
                  <c:v>Royal Hampshire County Hospital (228)</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10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0.38681651557313046</c:v>
                </c:pt>
                <c:pt idx="1">
                  <c:v>0.33252580849435631</c:v>
                </c:pt>
                <c:pt idx="2">
                  <c:v>0.5799354754715953</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Basingstoke And North Hampshire Hospital (206)</c:v>
                </c:pt>
                <c:pt idx="2">
                  <c:v>Royal Hampshire County Hospital (174)</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Basingstoke And North Hampshire Hospital (206)</c:v>
                </c:pt>
                <c:pt idx="2">
                  <c:v>Royal Hampshire County Hospital (174)</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8.1140978079852264</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Basingstoke And North Hampshire Hospital (206)</c:v>
                </c:pt>
                <c:pt idx="2">
                  <c:v>Royal Hampshire County Hospital (174)</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Basingstoke And North Hampshire Hospital (206)</c:v>
                </c:pt>
                <c:pt idx="2">
                  <c:v>Royal Hampshire County Hospital (174)</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8.8875456998834714</c:v>
                </c:pt>
                <c:pt idx="1">
                  <c:v>9.2613056736403845</c:v>
                </c:pt>
                <c:pt idx="2">
                  <c:v>0</c:v>
                </c:pt>
                <c:pt idx="3">
                  <c:v>0</c:v>
                </c:pt>
                <c:pt idx="4">
                  <c:v>9.0114867689141835</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Basingstoke And North Hampshire Hospital (206)</c:v>
                </c:pt>
                <c:pt idx="2">
                  <c:v>Royal Hampshire County Hospital (174)</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Basingstoke And North Hampshire Hospital (206)</c:v>
                </c:pt>
                <c:pt idx="2">
                  <c:v>Royal Hampshire County Hospital (174)</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(441)</c:v>
                </c:pt>
                <c:pt idx="1">
                  <c:v>Basingstoke And North Hampshire Hospital (206)</c:v>
                </c:pt>
                <c:pt idx="2">
                  <c:v>Royal Hampshire County Hospital (174)</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1.1124543001165286</c:v>
                </c:pt>
                <c:pt idx="1">
                  <c:v>0.73869432635961552</c:v>
                </c:pt>
                <c:pt idx="2">
                  <c:v>1.8859021920147736</c:v>
                </c:pt>
                <c:pt idx="3">
                  <c:v>0</c:v>
                </c:pt>
                <c:pt idx="4">
                  <c:v>0.98851323108581646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(497)</c:v>
                </c:pt>
                <c:pt idx="1">
                  <c:v>Basingstoke And North Hampshire Hospital (226)</c:v>
                </c:pt>
                <c:pt idx="2">
                  <c:v>Royal Hampshire County Hospital (213)</c:v>
                </c:pt>
                <c:pt idx="3">
                  <c:v>Andover War Memorial Hospital (-)</c:v>
                </c:pt>
                <c:pt idx="4">
                  <c:v>Winchester NHS Treatment Centre (32)</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(497)</c:v>
                </c:pt>
                <c:pt idx="1">
                  <c:v>Basingstoke And North Hampshire Hospital (226)</c:v>
                </c:pt>
                <c:pt idx="2">
                  <c:v>Royal Hampshire County Hospital (213)</c:v>
                </c:pt>
                <c:pt idx="3">
                  <c:v>Andover War Memorial Hospital (-)</c:v>
                </c:pt>
                <c:pt idx="4">
                  <c:v>Winchester NHS Treatment Centre (32)</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(497)</c:v>
                </c:pt>
                <c:pt idx="1">
                  <c:v>Basingstoke And North Hampshire Hospital (226)</c:v>
                </c:pt>
                <c:pt idx="2">
                  <c:v>Royal Hampshire County Hospital (213)</c:v>
                </c:pt>
                <c:pt idx="3">
                  <c:v>Andover War Memorial Hospital (-)</c:v>
                </c:pt>
                <c:pt idx="4">
                  <c:v>Winchester NHS Treatment Centre (32)</c:v>
                </c:pt>
                <c:pt idx="5">
                  <c:v>North Hampshire Hospitals NHS Trust Treatment Centre (-)</c:v>
                </c:pt>
              </c:strCache>
            </c:strRef>
          </c:cat>
          <c:val>
            <c:numRef>
              <c:f>Sheet1!$F$2:$F$7</c:f>
              <c:numCache>
                <c:formatCode>0.0;;</c:formatCode>
                <c:ptCount val="6"/>
                <c:pt idx="0">
                  <c:v>0</c:v>
                </c:pt>
                <c:pt idx="1">
                  <c:v>0</c:v>
                </c:pt>
                <c:pt idx="2">
                  <c:v>7.767710102194151</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(497)</c:v>
                </c:pt>
                <c:pt idx="1">
                  <c:v>Basingstoke And North Hampshire Hospital (226)</c:v>
                </c:pt>
                <c:pt idx="2">
                  <c:v>Royal Hampshire County Hospital (213)</c:v>
                </c:pt>
                <c:pt idx="3">
                  <c:v>Andover War Memorial Hospital (-)</c:v>
                </c:pt>
                <c:pt idx="4">
                  <c:v>Winchester NHS Treatment Centre (32)</c:v>
                </c:pt>
                <c:pt idx="5">
                  <c:v>North Hampshire Hospitals NHS Trust Treatment Centre (-)</c:v>
                </c:pt>
              </c:strCache>
            </c:strRef>
          </c:cat>
          <c:val>
            <c:numRef>
              <c:f>Sheet1!$G$2:$G$7</c:f>
              <c:numCache>
                <c:formatCode>0.0;;</c:formatCode>
                <c:ptCount val="6"/>
                <c:pt idx="0">
                  <c:v>8.4289739416651024</c:v>
                </c:pt>
                <c:pt idx="1">
                  <c:v>8.5009205784769719</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(497)</c:v>
                </c:pt>
                <c:pt idx="1">
                  <c:v>Basingstoke And North Hampshire Hospital (226)</c:v>
                </c:pt>
                <c:pt idx="2">
                  <c:v>Royal Hampshire County Hospital (213)</c:v>
                </c:pt>
                <c:pt idx="3">
                  <c:v>Andover War Memorial Hospital (-)</c:v>
                </c:pt>
                <c:pt idx="4">
                  <c:v>Winchester NHS Treatment Centre (32)</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(497)</c:v>
                </c:pt>
                <c:pt idx="1">
                  <c:v>Basingstoke And North Hampshire Hospital (226)</c:v>
                </c:pt>
                <c:pt idx="2">
                  <c:v>Royal Hampshire County Hospital (213)</c:v>
                </c:pt>
                <c:pt idx="3">
                  <c:v>Andover War Memorial Hospital (-)</c:v>
                </c:pt>
                <c:pt idx="4">
                  <c:v>Winchester NHS Treatment Centre (32)</c:v>
                </c:pt>
                <c:pt idx="5">
                  <c:v>North Hampshire Hospitals NHS Trust Treatment Centre (-)</c:v>
                </c:pt>
              </c:strCache>
            </c:strRef>
          </c:cat>
          <c:val>
            <c:numRef>
              <c:f>Sheet1!$I$2:$I$7</c:f>
              <c:numCache>
                <c:formatCode>0.0;;</c:formatCode>
                <c:ptCount val="6"/>
                <c:pt idx="0">
                  <c:v>0</c:v>
                </c:pt>
                <c:pt idx="1">
                  <c:v>0</c:v>
                </c:pt>
                <c:pt idx="2">
                  <c:v>0</c:v>
                </c:pt>
                <c:pt idx="3">
                  <c:v>0</c:v>
                </c:pt>
                <c:pt idx="4">
                  <c:v>9.300472268138062</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(497)</c:v>
                </c:pt>
                <c:pt idx="1">
                  <c:v>Basingstoke And North Hampshire Hospital (226)</c:v>
                </c:pt>
                <c:pt idx="2">
                  <c:v>Royal Hampshire County Hospital (213)</c:v>
                </c:pt>
                <c:pt idx="3">
                  <c:v>Andover War Memorial Hospital (-)</c:v>
                </c:pt>
                <c:pt idx="4">
                  <c:v>Winchester NHS Treatment Centre (32)</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1.5710260583348976</c:v>
                </c:pt>
                <c:pt idx="1">
                  <c:v>1.4990794215230281</c:v>
                </c:pt>
                <c:pt idx="2">
                  <c:v>2.232289897805849</c:v>
                </c:pt>
                <c:pt idx="3">
                  <c:v>0</c:v>
                </c:pt>
                <c:pt idx="4">
                  <c:v>0.69952773186193795</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8.2051483121222262</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Sheet1!$E$2:$E$7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(88)</c:v>
                </c:pt>
                <c:pt idx="1">
                  <c:v>Basingstoke And North Hampshire Hospital (44)</c:v>
                </c:pt>
                <c:pt idx="2">
                  <c:v>Royal Hampshire County Hospital (34)</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8.2516683830285604</c:v>
                </c:pt>
                <c:pt idx="1">
                  <c:v>8.1561844593958419</c:v>
                </c:pt>
                <c:pt idx="2">
                  <c:v>8.6209204330815439</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(88)</c:v>
                </c:pt>
                <c:pt idx="1">
                  <c:v>Basingstoke And North Hampshire Hospital (44)</c:v>
                </c:pt>
                <c:pt idx="2">
                  <c:v>Royal Hampshire County Hospital (34)</c:v>
                </c:pt>
                <c:pt idx="3">
                  <c:v>Andover War Memorial Hospital (-)</c:v>
                </c:pt>
                <c:pt idx="4">
                  <c:v>Winchester NHS Treatment Centre (-)</c:v>
                </c:pt>
                <c:pt idx="5">
                  <c:v>North Hampshire Hospitals NHS Trust Treatment Centre (-)</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(88)</c:v>
                </c:pt>
                <c:pt idx="1">
                  <c:v>Basingstoke And North Hampshire Hospital (44)</c:v>
                </c:pt>
                <c:pt idx="2">
                  <c:v>Royal Hampshire County Hospital (34)</c:v>
                </c:pt>
                <c:pt idx="3">
                  <c:v>Andover War Memorial Hospital (-)</c:v>
                </c:pt>
                <c:pt idx="4">
                  <c:v>Winchester NHS Treatment Centre (-)</c:v>
                </c:pt>
                <c:pt idx="5">
                  <c:v>North Hampshire Hospitals NHS Trust Treatment Centre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(88)</c:v>
                </c:pt>
                <c:pt idx="1">
                  <c:v>Basingstoke And North Hampshire Hospital (44)</c:v>
                </c:pt>
                <c:pt idx="2">
                  <c:v>Royal Hampshire County Hospital (34)</c:v>
                </c:pt>
                <c:pt idx="3">
                  <c:v>Andover War Memorial Hospital (-)</c:v>
                </c:pt>
                <c:pt idx="4">
                  <c:v>Winchester NHS Treatment Centre (-)</c:v>
                </c:pt>
                <c:pt idx="5">
                  <c:v>North Hampshire Hospitals NHS Trust Treatment Centre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(88)</c:v>
                </c:pt>
                <c:pt idx="1">
                  <c:v>Basingstoke And North Hampshire Hospital (44)</c:v>
                </c:pt>
                <c:pt idx="2">
                  <c:v>Royal Hampshire County Hospital (34)</c:v>
                </c:pt>
                <c:pt idx="3">
                  <c:v>Andover War Memorial Hospital (-)</c:v>
                </c:pt>
                <c:pt idx="4">
                  <c:v>Winchester NHS Treatment Centre (-)</c:v>
                </c:pt>
                <c:pt idx="5">
                  <c:v>North Hampshire Hospitals NHS Trust Treatment Centre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(88)</c:v>
                </c:pt>
                <c:pt idx="1">
                  <c:v>Basingstoke And North Hampshire Hospital (44)</c:v>
                </c:pt>
                <c:pt idx="2">
                  <c:v>Royal Hampshire County Hospital (34)</c:v>
                </c:pt>
                <c:pt idx="3">
                  <c:v>Andover War Memorial Hospital (-)</c:v>
                </c:pt>
                <c:pt idx="4">
                  <c:v>Winchester NHS Treatment Centre (-)</c:v>
                </c:pt>
                <c:pt idx="5">
                  <c:v>North Hampshire Hospitals NHS Trust Treatment Centre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(88)</c:v>
                </c:pt>
                <c:pt idx="1">
                  <c:v>Basingstoke And North Hampshire Hospital (44)</c:v>
                </c:pt>
                <c:pt idx="2">
                  <c:v>Royal Hampshire County Hospital (34)</c:v>
                </c:pt>
                <c:pt idx="3">
                  <c:v>Andover War Memorial Hospital (-)</c:v>
                </c:pt>
                <c:pt idx="4">
                  <c:v>Winchester NHS Treatment Centre (-)</c:v>
                </c:pt>
                <c:pt idx="5">
                  <c:v>North Hampshire Hospitals NHS Trust Treatment Centre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Basingstoke And North Hampshire Hospital (33)</c:v>
                </c:pt>
                <c:pt idx="2">
                  <c:v>Royal Hampshire County Hospital (30)</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9.0633049114159103</c:v>
                </c:pt>
                <c:pt idx="1">
                  <c:v>9.319075555541982</c:v>
                </c:pt>
                <c:pt idx="2">
                  <c:v>8.6464327588835985</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Basingstoke And North Hampshire Hospital (33)</c:v>
                </c:pt>
                <c:pt idx="2">
                  <c:v>Royal Hampshire County Hospital (30)</c:v>
                </c:pt>
                <c:pt idx="3">
                  <c:v>Andover War Memorial Hospital (-)</c:v>
                </c:pt>
                <c:pt idx="4">
                  <c:v>Winchester NHS Treatment Centre (-)</c:v>
                </c:pt>
                <c:pt idx="5">
                  <c:v>North Hampshire Hospitals NHS Trust Treatment Centre (-)</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Basingstoke And North Hampshire Hospital (33)</c:v>
                </c:pt>
                <c:pt idx="2">
                  <c:v>Royal Hampshire County Hospital (30)</c:v>
                </c:pt>
                <c:pt idx="3">
                  <c:v>Andover War Memorial Hospital (-)</c:v>
                </c:pt>
                <c:pt idx="4">
                  <c:v>Winchester NHS Treatment Centre (-)</c:v>
                </c:pt>
                <c:pt idx="5">
                  <c:v>North Hampshire Hospitals NHS Trust Treatment Centre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Basingstoke And North Hampshire Hospital (33)</c:v>
                </c:pt>
                <c:pt idx="2">
                  <c:v>Royal Hampshire County Hospital (30)</c:v>
                </c:pt>
                <c:pt idx="3">
                  <c:v>Andover War Memorial Hospital (-)</c:v>
                </c:pt>
                <c:pt idx="4">
                  <c:v>Winchester NHS Treatment Centre (-)</c:v>
                </c:pt>
                <c:pt idx="5">
                  <c:v>North Hampshire Hospitals NHS Trust Treatment Centre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Basingstoke And North Hampshire Hospital (33)</c:v>
                </c:pt>
                <c:pt idx="2">
                  <c:v>Royal Hampshire County Hospital (30)</c:v>
                </c:pt>
                <c:pt idx="3">
                  <c:v>Andover War Memorial Hospital (-)</c:v>
                </c:pt>
                <c:pt idx="4">
                  <c:v>Winchester NHS Treatment Centre (-)</c:v>
                </c:pt>
                <c:pt idx="5">
                  <c:v>North Hampshire Hospitals NHS Trust Treatment Centre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Basingstoke And North Hampshire Hospital (33)</c:v>
                </c:pt>
                <c:pt idx="2">
                  <c:v>Royal Hampshire County Hospital (30)</c:v>
                </c:pt>
                <c:pt idx="3">
                  <c:v>Andover War Memorial Hospital (-)</c:v>
                </c:pt>
                <c:pt idx="4">
                  <c:v>Winchester NHS Treatment Centre (-)</c:v>
                </c:pt>
                <c:pt idx="5">
                  <c:v>North Hampshire Hospitals NHS Trust Treatment Centre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Basingstoke And North Hampshire Hospital (33)</c:v>
                </c:pt>
                <c:pt idx="2">
                  <c:v>Royal Hampshire County Hospital (30)</c:v>
                </c:pt>
                <c:pt idx="3">
                  <c:v>Andover War Memorial Hospital (-)</c:v>
                </c:pt>
                <c:pt idx="4">
                  <c:v>Winchester NHS Treatment Centre (-)</c:v>
                </c:pt>
                <c:pt idx="5">
                  <c:v>North Hampshire Hospitals NHS Trust Treatment Centre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Sheet1!$G$2:$G$7</c:f>
              <c:numCache>
                <c:formatCode>0.0;;</c:formatCode>
                <c:ptCount val="6"/>
                <c:pt idx="0">
                  <c:v>6.12561735037389</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3.87438264962611</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0.28960780168768219</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0.65707728315878056</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0.18318823388930561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1.9124590713672625</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0.18318823388930561</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0.65707728315878011</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0.57679862785353198</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5.9334823144747544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Sheet1!$G$2:$G$7</c:f>
              <c:numCache>
                <c:formatCode>0.0;;</c:formatCode>
                <c:ptCount val="6"/>
                <c:pt idx="0">
                  <c:v>6.4298928759535112</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c:v>
                </c:pt>
                <c:pt idx="1">
                  <c:v>Basingstoke And North Hampshire Hospital (-)</c:v>
                </c:pt>
                <c:pt idx="2">
                  <c:v>Royal Hampshire County Hospital (-)</c:v>
                </c:pt>
                <c:pt idx="3">
                  <c:v>Andover War Memorial Hospital (-)</c:v>
                </c:pt>
                <c:pt idx="4">
                  <c:v>Winchester NHS Treatment Centre (-)</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3.5701071240464888</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(530)</c:v>
                </c:pt>
                <c:pt idx="1">
                  <c:v>Basingstoke And North Hampshire Hospital (243)</c:v>
                </c:pt>
                <c:pt idx="2">
                  <c:v>Royal Hampshire County Hospital (225)</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(530)</c:v>
                </c:pt>
                <c:pt idx="1">
                  <c:v>Basingstoke And North Hampshire Hospital (243)</c:v>
                </c:pt>
                <c:pt idx="2">
                  <c:v>Royal Hampshire County Hospital (225)</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(530)</c:v>
                </c:pt>
                <c:pt idx="1">
                  <c:v>Basingstoke And North Hampshire Hospital (243)</c:v>
                </c:pt>
                <c:pt idx="2">
                  <c:v>Royal Hampshire County Hospital (225)</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(530)</c:v>
                </c:pt>
                <c:pt idx="1">
                  <c:v>Basingstoke And North Hampshire Hospital (243)</c:v>
                </c:pt>
                <c:pt idx="2">
                  <c:v>Royal Hampshire County Hospital (225)</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6.7037006709369038</c:v>
                </c:pt>
                <c:pt idx="1">
                  <c:v>7.0641308388485964</c:v>
                </c:pt>
                <c:pt idx="2">
                  <c:v>6.3660828774577647</c:v>
                </c:pt>
                <c:pt idx="3">
                  <c:v>0</c:v>
                </c:pt>
                <c:pt idx="4">
                  <c:v>7.5137556999981037</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(530)</c:v>
                </c:pt>
                <c:pt idx="1">
                  <c:v>Basingstoke And North Hampshire Hospital (243)</c:v>
                </c:pt>
                <c:pt idx="2">
                  <c:v>Royal Hampshire County Hospital (225)</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(530)</c:v>
                </c:pt>
                <c:pt idx="1">
                  <c:v>Basingstoke And North Hampshire Hospital (243)</c:v>
                </c:pt>
                <c:pt idx="2">
                  <c:v>Royal Hampshire County Hospital (225)</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(530)</c:v>
                </c:pt>
                <c:pt idx="1">
                  <c:v>Basingstoke And North Hampshire Hospital (243)</c:v>
                </c:pt>
                <c:pt idx="2">
                  <c:v>Royal Hampshire County Hospital (225)</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3.2962993290630962</c:v>
                </c:pt>
                <c:pt idx="1">
                  <c:v>2.9358691611514036</c:v>
                </c:pt>
                <c:pt idx="2">
                  <c:v>3.6339171225422353</c:v>
                </c:pt>
                <c:pt idx="3">
                  <c:v>0</c:v>
                </c:pt>
                <c:pt idx="4">
                  <c:v>2.4862443000018963</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(375)</c:v>
                </c:pt>
                <c:pt idx="1">
                  <c:v>Basingstoke And North Hampshire Hospital (182)</c:v>
                </c:pt>
                <c:pt idx="2">
                  <c:v>Royal Hampshire County Hospital (147)</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(375)</c:v>
                </c:pt>
                <c:pt idx="1">
                  <c:v>Basingstoke And North Hampshire Hospital (182)</c:v>
                </c:pt>
                <c:pt idx="2">
                  <c:v>Royal Hampshire County Hospital (147)</c:v>
                </c:pt>
                <c:pt idx="3">
                  <c:v>Andover War Memorial Hospital (-)</c:v>
                </c:pt>
                <c:pt idx="4">
                  <c:v>Winchester NHS Treatment Centre (-)</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(375)</c:v>
                </c:pt>
                <c:pt idx="1">
                  <c:v>Basingstoke And North Hampshire Hospital (182)</c:v>
                </c:pt>
                <c:pt idx="2">
                  <c:v>Royal Hampshire County Hospital (147)</c:v>
                </c:pt>
                <c:pt idx="3">
                  <c:v>Andover War Memorial Hospital (-)</c:v>
                </c:pt>
                <c:pt idx="4">
                  <c:v>Winchester NHS Treatment Centre (-)</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(375)</c:v>
                </c:pt>
                <c:pt idx="1">
                  <c:v>Basingstoke And North Hampshire Hospital (182)</c:v>
                </c:pt>
                <c:pt idx="2">
                  <c:v>Royal Hampshire County Hospital (147)</c:v>
                </c:pt>
                <c:pt idx="3">
                  <c:v>Andover War Memorial Hospital (-)</c:v>
                </c:pt>
                <c:pt idx="4">
                  <c:v>Winchester NHS Treatment Centre (-)</c:v>
                </c:pt>
                <c:pt idx="5">
                  <c:v>North Hampshire Hospitals NHS Trust Treatment Centre (-)</c:v>
                </c:pt>
              </c:strCache>
            </c:strRef>
          </c:cat>
          <c:val>
            <c:numRef>
              <c:f>Sheet1!$G$2:$G$7</c:f>
              <c:numCache>
                <c:formatCode>0.0;;</c:formatCode>
                <c:ptCount val="6"/>
                <c:pt idx="0">
                  <c:v>5.8338581111779702</c:v>
                </c:pt>
                <c:pt idx="1">
                  <c:v>6.345824732218551</c:v>
                </c:pt>
                <c:pt idx="2">
                  <c:v>5.4196474971498434</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(375)</c:v>
                </c:pt>
                <c:pt idx="1">
                  <c:v>Basingstoke And North Hampshire Hospital (182)</c:v>
                </c:pt>
                <c:pt idx="2">
                  <c:v>Royal Hampshire County Hospital (147)</c:v>
                </c:pt>
                <c:pt idx="3">
                  <c:v>Andover War Memorial Hospital (-)</c:v>
                </c:pt>
                <c:pt idx="4">
                  <c:v>Winchester NHS Treatment Centre (-)</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(375)</c:v>
                </c:pt>
                <c:pt idx="1">
                  <c:v>Basingstoke And North Hampshire Hospital (182)</c:v>
                </c:pt>
                <c:pt idx="2">
                  <c:v>Royal Hampshire County Hospital (147)</c:v>
                </c:pt>
                <c:pt idx="3">
                  <c:v>Andover War Memorial Hospital (-)</c:v>
                </c:pt>
                <c:pt idx="4">
                  <c:v>Winchester NHS Treatment Centre (-)</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(375)</c:v>
                </c:pt>
                <c:pt idx="1">
                  <c:v>Basingstoke And North Hampshire Hospital (182)</c:v>
                </c:pt>
                <c:pt idx="2">
                  <c:v>Royal Hampshire County Hospital (147)</c:v>
                </c:pt>
                <c:pt idx="3">
                  <c:v>Andover War Memorial Hospital (-)</c:v>
                </c:pt>
                <c:pt idx="4">
                  <c:v>Winchester NHS Treatment Centre (-)</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4.1661418888220298</c:v>
                </c:pt>
                <c:pt idx="1">
                  <c:v>3.654175267781449</c:v>
                </c:pt>
                <c:pt idx="2">
                  <c:v>4.5803525028501566</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(183)</c:v>
                </c:pt>
                <c:pt idx="1">
                  <c:v>Basingstoke And North Hampshire Hospital (90)</c:v>
                </c:pt>
                <c:pt idx="2">
                  <c:v>Royal Hampshire County Hospital (57)</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(183)</c:v>
                </c:pt>
                <c:pt idx="1">
                  <c:v>Basingstoke And North Hampshire Hospital (90)</c:v>
                </c:pt>
                <c:pt idx="2">
                  <c:v>Royal Hampshire County Hospital (57)</c:v>
                </c:pt>
                <c:pt idx="3">
                  <c:v>Andover War Memorial Hospital (-)</c:v>
                </c:pt>
                <c:pt idx="4">
                  <c:v>Winchester NHS Treatment Centre (-)</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(183)</c:v>
                </c:pt>
                <c:pt idx="1">
                  <c:v>Basingstoke And North Hampshire Hospital (90)</c:v>
                </c:pt>
                <c:pt idx="2">
                  <c:v>Royal Hampshire County Hospital (57)</c:v>
                </c:pt>
                <c:pt idx="3">
                  <c:v>Andover War Memorial Hospital (-)</c:v>
                </c:pt>
                <c:pt idx="4">
                  <c:v>Winchester NHS Treatment Centre (-)</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(183)</c:v>
                </c:pt>
                <c:pt idx="1">
                  <c:v>Basingstoke And North Hampshire Hospital (90)</c:v>
                </c:pt>
                <c:pt idx="2">
                  <c:v>Royal Hampshire County Hospital (57)</c:v>
                </c:pt>
                <c:pt idx="3">
                  <c:v>Andover War Memorial Hospital (-)</c:v>
                </c:pt>
                <c:pt idx="4">
                  <c:v>Winchester NHS Treatment Centre (-)</c:v>
                </c:pt>
                <c:pt idx="5">
                  <c:v>North Hampshire Hospitals NHS Trust Treatment Centre (-)</c:v>
                </c:pt>
              </c:strCache>
            </c:strRef>
          </c:cat>
          <c:val>
            <c:numRef>
              <c:f>Sheet1!$G$2:$G$7</c:f>
              <c:numCache>
                <c:formatCode>0.0;;</c:formatCode>
                <c:ptCount val="6"/>
                <c:pt idx="0">
                  <c:v>8.5195068304024204</c:v>
                </c:pt>
                <c:pt idx="1">
                  <c:v>8.8002079471256973</c:v>
                </c:pt>
                <c:pt idx="2">
                  <c:v>8.6151932969530893</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(183)</c:v>
                </c:pt>
                <c:pt idx="1">
                  <c:v>Basingstoke And North Hampshire Hospital (90)</c:v>
                </c:pt>
                <c:pt idx="2">
                  <c:v>Royal Hampshire County Hospital (57)</c:v>
                </c:pt>
                <c:pt idx="3">
                  <c:v>Andover War Memorial Hospital (-)</c:v>
                </c:pt>
                <c:pt idx="4">
                  <c:v>Winchester NHS Treatment Centre (-)</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(183)</c:v>
                </c:pt>
                <c:pt idx="1">
                  <c:v>Basingstoke And North Hampshire Hospital (90)</c:v>
                </c:pt>
                <c:pt idx="2">
                  <c:v>Royal Hampshire County Hospital (57)</c:v>
                </c:pt>
                <c:pt idx="3">
                  <c:v>Andover War Memorial Hospital (-)</c:v>
                </c:pt>
                <c:pt idx="4">
                  <c:v>Winchester NHS Treatment Centre (-)</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(183)</c:v>
                </c:pt>
                <c:pt idx="1">
                  <c:v>Basingstoke And North Hampshire Hospital (90)</c:v>
                </c:pt>
                <c:pt idx="2">
                  <c:v>Royal Hampshire County Hospital (57)</c:v>
                </c:pt>
                <c:pt idx="3">
                  <c:v>Andover War Memorial Hospital (-)</c:v>
                </c:pt>
                <c:pt idx="4">
                  <c:v>Winchester NHS Treatment Centre (-)</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1.4804931695975796</c:v>
                </c:pt>
                <c:pt idx="1">
                  <c:v>1.1997920528743027</c:v>
                </c:pt>
                <c:pt idx="2">
                  <c:v>1.3848067030469107</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(548)</c:v>
                </c:pt>
                <c:pt idx="1">
                  <c:v>Basingstoke And North Hampshire Hospital (248)</c:v>
                </c:pt>
                <c:pt idx="2">
                  <c:v>Royal Hampshire County Hospital (237)</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(548)</c:v>
                </c:pt>
                <c:pt idx="1">
                  <c:v>Basingstoke And North Hampshire Hospital (248)</c:v>
                </c:pt>
                <c:pt idx="2">
                  <c:v>Royal Hampshire County Hospital (237)</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(548)</c:v>
                </c:pt>
                <c:pt idx="1">
                  <c:v>Basingstoke And North Hampshire Hospital (248)</c:v>
                </c:pt>
                <c:pt idx="2">
                  <c:v>Royal Hampshire County Hospital (237)</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(548)</c:v>
                </c:pt>
                <c:pt idx="1">
                  <c:v>Basingstoke And North Hampshire Hospital (248)</c:v>
                </c:pt>
                <c:pt idx="2">
                  <c:v>Royal Hampshire County Hospital (237)</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7.1218823996283813</c:v>
                </c:pt>
                <c:pt idx="1">
                  <c:v>7.6071982518582111</c:v>
                </c:pt>
                <c:pt idx="2">
                  <c:v>6.4322050144795524</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(548)</c:v>
                </c:pt>
                <c:pt idx="1">
                  <c:v>Basingstoke And North Hampshire Hospital (248)</c:v>
                </c:pt>
                <c:pt idx="2">
                  <c:v>Royal Hampshire County Hospital (237)</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8.2014326359363494</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(548)</c:v>
                </c:pt>
                <c:pt idx="1">
                  <c:v>Basingstoke And North Hampshire Hospital (248)</c:v>
                </c:pt>
                <c:pt idx="2">
                  <c:v>Royal Hampshire County Hospital (237)</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(548)</c:v>
                </c:pt>
                <c:pt idx="1">
                  <c:v>Basingstoke And North Hampshire Hospital (248)</c:v>
                </c:pt>
                <c:pt idx="2">
                  <c:v>Royal Hampshire County Hospital (237)</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2.8781176003716187</c:v>
                </c:pt>
                <c:pt idx="1">
                  <c:v>2.3928017481417889</c:v>
                </c:pt>
                <c:pt idx="2">
                  <c:v>3.5677949855204476</c:v>
                </c:pt>
                <c:pt idx="3">
                  <c:v>0</c:v>
                </c:pt>
                <c:pt idx="4">
                  <c:v>1.7985673640636506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Basingstoke And North Hampshire Hospital (231)</c:v>
                </c:pt>
                <c:pt idx="2">
                  <c:v>Royal Hampshire County Hospital (221)</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Basingstoke And North Hampshire Hospital (231)</c:v>
                </c:pt>
                <c:pt idx="2">
                  <c:v>Royal Hampshire County Hospital (221)</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Basingstoke And North Hampshire Hospital (231)</c:v>
                </c:pt>
                <c:pt idx="2">
                  <c:v>Royal Hampshire County Hospital (221)</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7.2776099891420083</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Basingstoke And North Hampshire Hospital (231)</c:v>
                </c:pt>
                <c:pt idx="2">
                  <c:v>Royal Hampshire County Hospital (221)</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7.8849408064482258</c:v>
                </c:pt>
                <c:pt idx="1">
                  <c:v>8.0795842478651192</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Basingstoke And North Hampshire Hospital (231)</c:v>
                </c:pt>
                <c:pt idx="2">
                  <c:v>Royal Hampshire County Hospital (221)</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Basingstoke And North Hampshire Hospital (231)</c:v>
                </c:pt>
                <c:pt idx="2">
                  <c:v>Royal Hampshire County Hospital (221)</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Basingstoke And North Hampshire Hospital (231)</c:v>
                </c:pt>
                <c:pt idx="2">
                  <c:v>Royal Hampshire County Hospital (221)</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10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2.1150591935517742</c:v>
                </c:pt>
                <c:pt idx="1">
                  <c:v>1.9204157521348808</c:v>
                </c:pt>
                <c:pt idx="2">
                  <c:v>2.7223900108579917</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Basingstoke And North Hampshire Hospital (178)</c:v>
                </c:pt>
                <c:pt idx="2">
                  <c:v>Royal Hampshire County Hospital (151)</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Basingstoke And North Hampshire Hospital (178)</c:v>
                </c:pt>
                <c:pt idx="2">
                  <c:v>Royal Hampshire County Hospital (151)</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Basingstoke And North Hampshire Hospital (178)</c:v>
                </c:pt>
                <c:pt idx="2">
                  <c:v>Royal Hampshire County Hospital (151)</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Basingstoke And North Hampshire Hospital (178)</c:v>
                </c:pt>
                <c:pt idx="2">
                  <c:v>Royal Hampshire County Hospital (151)</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9.0112359528335872</c:v>
                </c:pt>
                <c:pt idx="1">
                  <c:v>9.1878999872081568</c:v>
                </c:pt>
                <c:pt idx="2">
                  <c:v>8.9037589673857216</c:v>
                </c:pt>
                <c:pt idx="3">
                  <c:v>0</c:v>
                </c:pt>
                <c:pt idx="4">
                  <c:v>9.0574287124084556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Basingstoke And North Hampshire Hospital (178)</c:v>
                </c:pt>
                <c:pt idx="2">
                  <c:v>Royal Hampshire County Hospital (151)</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Basingstoke And North Hampshire Hospital (178)</c:v>
                </c:pt>
                <c:pt idx="2">
                  <c:v>Royal Hampshire County Hospital (151)</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Basingstoke And North Hampshire Hospital (178)</c:v>
                </c:pt>
                <c:pt idx="2">
                  <c:v>Royal Hampshire County Hospital (151)</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0.98876404716641275</c:v>
                </c:pt>
                <c:pt idx="1">
                  <c:v>0.81210001279184318</c:v>
                </c:pt>
                <c:pt idx="2">
                  <c:v>1.0962410326142784</c:v>
                </c:pt>
                <c:pt idx="3">
                  <c:v>0</c:v>
                </c:pt>
                <c:pt idx="4">
                  <c:v>0.9425712875915444</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Basingstoke And North Hampshire Hospital (197)</c:v>
                </c:pt>
                <c:pt idx="2">
                  <c:v>Royal Hampshire County Hospital (170)</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Basingstoke And North Hampshire Hospital (197)</c:v>
                </c:pt>
                <c:pt idx="2">
                  <c:v>Royal Hampshire County Hospital (170)</c:v>
                </c:pt>
                <c:pt idx="3">
                  <c:v>Andover War Memorial Hospital (-)</c:v>
                </c:pt>
                <c:pt idx="4">
                  <c:v>Winchester NHS Treatment Centre (-)</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Basingstoke And North Hampshire Hospital (197)</c:v>
                </c:pt>
                <c:pt idx="2">
                  <c:v>Royal Hampshire County Hospital (170)</c:v>
                </c:pt>
                <c:pt idx="3">
                  <c:v>Andover War Memorial Hospital (-)</c:v>
                </c:pt>
                <c:pt idx="4">
                  <c:v>Winchester NHS Treatment Centre (-)</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Basingstoke And North Hampshire Hospital (197)</c:v>
                </c:pt>
                <c:pt idx="2">
                  <c:v>Royal Hampshire County Hospital (170)</c:v>
                </c:pt>
                <c:pt idx="3">
                  <c:v>Andover War Memorial Hospital (-)</c:v>
                </c:pt>
                <c:pt idx="4">
                  <c:v>Winchester NHS Treatment Centre (-)</c:v>
                </c:pt>
                <c:pt idx="5">
                  <c:v>North Hampshire Hospitals NHS Trust Treatment Centre (-)</c:v>
                </c:pt>
              </c:strCache>
            </c:strRef>
          </c:cat>
          <c:val>
            <c:numRef>
              <c:f>Sheet1!$G$2:$G$7</c:f>
              <c:numCache>
                <c:formatCode>0.0;;</c:formatCode>
                <c:ptCount val="6"/>
                <c:pt idx="0">
                  <c:v>4.767445905919204</c:v>
                </c:pt>
                <c:pt idx="1">
                  <c:v>4.8124088124940174</c:v>
                </c:pt>
                <c:pt idx="2">
                  <c:v>4.3948272663344774</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Basingstoke And North Hampshire Hospital (197)</c:v>
                </c:pt>
                <c:pt idx="2">
                  <c:v>Royal Hampshire County Hospital (170)</c:v>
                </c:pt>
                <c:pt idx="3">
                  <c:v>Andover War Memorial Hospital (-)</c:v>
                </c:pt>
                <c:pt idx="4">
                  <c:v>Winchester NHS Treatment Centre (-)</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Basingstoke And North Hampshire Hospital (197)</c:v>
                </c:pt>
                <c:pt idx="2">
                  <c:v>Royal Hampshire County Hospital (170)</c:v>
                </c:pt>
                <c:pt idx="3">
                  <c:v>Andover War Memorial Hospital (-)</c:v>
                </c:pt>
                <c:pt idx="4">
                  <c:v>Winchester NHS Treatment Centre (-)</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(409)</c:v>
                </c:pt>
                <c:pt idx="1">
                  <c:v>Basingstoke And North Hampshire Hospital (197)</c:v>
                </c:pt>
                <c:pt idx="2">
                  <c:v>Royal Hampshire County Hospital (170)</c:v>
                </c:pt>
                <c:pt idx="3">
                  <c:v>Andover War Memorial Hospital (-)</c:v>
                </c:pt>
                <c:pt idx="4">
                  <c:v>Winchester NHS Treatment Centre (-)</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5.232554094080796</c:v>
                </c:pt>
                <c:pt idx="1">
                  <c:v>5.1875911875059826</c:v>
                </c:pt>
                <c:pt idx="2">
                  <c:v>5.6051727336655226</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(477)</c:v>
                </c:pt>
                <c:pt idx="1">
                  <c:v>Basingstoke And North Hampshire Hospital (219)</c:v>
                </c:pt>
                <c:pt idx="2">
                  <c:v>Royal Hampshire County Hospital (202)</c:v>
                </c:pt>
                <c:pt idx="3">
                  <c:v>Andover War Memorial Hospital (-)</c:v>
                </c:pt>
                <c:pt idx="4">
                  <c:v>Winchester NHS Treatment Centre (31)</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(477)</c:v>
                </c:pt>
                <c:pt idx="1">
                  <c:v>Basingstoke And North Hampshire Hospital (219)</c:v>
                </c:pt>
                <c:pt idx="2">
                  <c:v>Royal Hampshire County Hospital (202)</c:v>
                </c:pt>
                <c:pt idx="3">
                  <c:v>Andover War Memorial Hospital (-)</c:v>
                </c:pt>
                <c:pt idx="4">
                  <c:v>Winchester NHS Treatment Centre (31)</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(477)</c:v>
                </c:pt>
                <c:pt idx="1">
                  <c:v>Basingstoke And North Hampshire Hospital (219)</c:v>
                </c:pt>
                <c:pt idx="2">
                  <c:v>Royal Hampshire County Hospital (202)</c:v>
                </c:pt>
                <c:pt idx="3">
                  <c:v>Andover War Memorial Hospital (-)</c:v>
                </c:pt>
                <c:pt idx="4">
                  <c:v>Winchester NHS Treatment Centre (31)</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(477)</c:v>
                </c:pt>
                <c:pt idx="1">
                  <c:v>Basingstoke And North Hampshire Hospital (219)</c:v>
                </c:pt>
                <c:pt idx="2">
                  <c:v>Royal Hampshire County Hospital (202)</c:v>
                </c:pt>
                <c:pt idx="3">
                  <c:v>Andover War Memorial Hospital (-)</c:v>
                </c:pt>
                <c:pt idx="4">
                  <c:v>Winchester NHS Treatment Centre (31)</c:v>
                </c:pt>
                <c:pt idx="5">
                  <c:v>North Hampshire Hospitals NHS Trust Treatment Centre (-)</c:v>
                </c:pt>
              </c:strCache>
            </c:strRef>
          </c:cat>
          <c:val>
            <c:numRef>
              <c:f>Sheet1!$G$2:$G$7</c:f>
              <c:numCache>
                <c:formatCode>0.0;;</c:formatCode>
                <c:ptCount val="6"/>
                <c:pt idx="0">
                  <c:v>6.656185516039355</c:v>
                </c:pt>
                <c:pt idx="1">
                  <c:v>6.910348031599729</c:v>
                </c:pt>
                <c:pt idx="2">
                  <c:v>6.132862008595108</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(477)</c:v>
                </c:pt>
                <c:pt idx="1">
                  <c:v>Basingstoke And North Hampshire Hospital (219)</c:v>
                </c:pt>
                <c:pt idx="2">
                  <c:v>Royal Hampshire County Hospital (202)</c:v>
                </c:pt>
                <c:pt idx="3">
                  <c:v>Andover War Memorial Hospital (-)</c:v>
                </c:pt>
                <c:pt idx="4">
                  <c:v>Winchester NHS Treatment Centre (31)</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(477)</c:v>
                </c:pt>
                <c:pt idx="1">
                  <c:v>Basingstoke And North Hampshire Hospital (219)</c:v>
                </c:pt>
                <c:pt idx="2">
                  <c:v>Royal Hampshire County Hospital (202)</c:v>
                </c:pt>
                <c:pt idx="3">
                  <c:v>Andover War Memorial Hospital (-)</c:v>
                </c:pt>
                <c:pt idx="4">
                  <c:v>Winchester NHS Treatment Centre (31)</c:v>
                </c:pt>
                <c:pt idx="5">
                  <c:v>North Hampshire Hospitals NHS Trust Treatment Centre (-)</c:v>
                </c:pt>
              </c:strCache>
            </c:strRef>
          </c:cat>
          <c:val>
            <c:numRef>
              <c:f>Sheet1!$I$2:$I$7</c:f>
              <c:numCache>
                <c:formatCode>0.0;;</c:formatCode>
                <c:ptCount val="6"/>
                <c:pt idx="0">
                  <c:v>0</c:v>
                </c:pt>
                <c:pt idx="1">
                  <c:v>0</c:v>
                </c:pt>
                <c:pt idx="2">
                  <c:v>0</c:v>
                </c:pt>
                <c:pt idx="3">
                  <c:v>0</c:v>
                </c:pt>
                <c:pt idx="4">
                  <c:v>8.4923223135593595</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(477)</c:v>
                </c:pt>
                <c:pt idx="1">
                  <c:v>Basingstoke And North Hampshire Hospital (219)</c:v>
                </c:pt>
                <c:pt idx="2">
                  <c:v>Royal Hampshire County Hospital (202)</c:v>
                </c:pt>
                <c:pt idx="3">
                  <c:v>Andover War Memorial Hospital (-)</c:v>
                </c:pt>
                <c:pt idx="4">
                  <c:v>Winchester NHS Treatment Centre (31)</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3.343814483960645</c:v>
                </c:pt>
                <c:pt idx="1">
                  <c:v>3.089651968400271</c:v>
                </c:pt>
                <c:pt idx="2">
                  <c:v>3.867137991404892</c:v>
                </c:pt>
                <c:pt idx="3">
                  <c:v>0</c:v>
                </c:pt>
                <c:pt idx="4">
                  <c:v>1.5076776864406405</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(487)</c:v>
                </c:pt>
                <c:pt idx="1">
                  <c:v>Basingstoke And North Hampshire Hospital (215)</c:v>
                </c:pt>
                <c:pt idx="2">
                  <c:v>Royal Hampshire County Hospital (211)</c:v>
                </c:pt>
                <c:pt idx="3">
                  <c:v>Andover War Memorial Hospital (-)</c:v>
                </c:pt>
                <c:pt idx="4">
                  <c:v>Winchester NHS Treatment Centre (31)</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(487)</c:v>
                </c:pt>
                <c:pt idx="1">
                  <c:v>Basingstoke And North Hampshire Hospital (215)</c:v>
                </c:pt>
                <c:pt idx="2">
                  <c:v>Royal Hampshire County Hospital (211)</c:v>
                </c:pt>
                <c:pt idx="3">
                  <c:v>Andover War Memorial Hospital (-)</c:v>
                </c:pt>
                <c:pt idx="4">
                  <c:v>Winchester NHS Treatment Centre (31)</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(487)</c:v>
                </c:pt>
                <c:pt idx="1">
                  <c:v>Basingstoke And North Hampshire Hospital (215)</c:v>
                </c:pt>
                <c:pt idx="2">
                  <c:v>Royal Hampshire County Hospital (211)</c:v>
                </c:pt>
                <c:pt idx="3">
                  <c:v>Andover War Memorial Hospital (-)</c:v>
                </c:pt>
                <c:pt idx="4">
                  <c:v>Winchester NHS Treatment Centre (31)</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(487)</c:v>
                </c:pt>
                <c:pt idx="1">
                  <c:v>Basingstoke And North Hampshire Hospital (215)</c:v>
                </c:pt>
                <c:pt idx="2">
                  <c:v>Royal Hampshire County Hospital (211)</c:v>
                </c:pt>
                <c:pt idx="3">
                  <c:v>Andover War Memorial Hospital (-)</c:v>
                </c:pt>
                <c:pt idx="4">
                  <c:v>Winchester NHS Treatment Centre (31)</c:v>
                </c:pt>
                <c:pt idx="5">
                  <c:v>North Hampshire Hospitals NHS Trust Treatment Centre (-)</c:v>
                </c:pt>
              </c:strCache>
            </c:strRef>
          </c:cat>
          <c:val>
            <c:numRef>
              <c:f>Sheet1!$G$2:$G$7</c:f>
              <c:numCache>
                <c:formatCode>0.0;;</c:formatCode>
                <c:ptCount val="6"/>
                <c:pt idx="0">
                  <c:v>7.934239820394585</c:v>
                </c:pt>
                <c:pt idx="1">
                  <c:v>8.098861665624602</c:v>
                </c:pt>
                <c:pt idx="2">
                  <c:v>7.3008679743244604</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(487)</c:v>
                </c:pt>
                <c:pt idx="1">
                  <c:v>Basingstoke And North Hampshire Hospital (215)</c:v>
                </c:pt>
                <c:pt idx="2">
                  <c:v>Royal Hampshire County Hospital (211)</c:v>
                </c:pt>
                <c:pt idx="3">
                  <c:v>Andover War Memorial Hospital (-)</c:v>
                </c:pt>
                <c:pt idx="4">
                  <c:v>Winchester NHS Treatment Centre (31)</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(487)</c:v>
                </c:pt>
                <c:pt idx="1">
                  <c:v>Basingstoke And North Hampshire Hospital (215)</c:v>
                </c:pt>
                <c:pt idx="2">
                  <c:v>Royal Hampshire County Hospital (211)</c:v>
                </c:pt>
                <c:pt idx="3">
                  <c:v>Andover War Memorial Hospital (-)</c:v>
                </c:pt>
                <c:pt idx="4">
                  <c:v>Winchester NHS Treatment Centre (31)</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(487)</c:v>
                </c:pt>
                <c:pt idx="1">
                  <c:v>Basingstoke And North Hampshire Hospital (215)</c:v>
                </c:pt>
                <c:pt idx="2">
                  <c:v>Royal Hampshire County Hospital (211)</c:v>
                </c:pt>
                <c:pt idx="3">
                  <c:v>Andover War Memorial Hospital (-)</c:v>
                </c:pt>
                <c:pt idx="4">
                  <c:v>Winchester NHS Treatment Centre (31)</c:v>
                </c:pt>
                <c:pt idx="5">
                  <c:v>North Hampshire Hospitals NHS Trust Treatment Centre (-)</c:v>
                </c:pt>
              </c:strCache>
            </c:strRef>
          </c:cat>
          <c:val>
            <c:numRef>
              <c:f>Sheet1!$J$2:$J$7</c:f>
              <c:numCache>
                <c:formatCode>0.0;;</c:formatCode>
                <c:ptCount val="6"/>
                <c:pt idx="0">
                  <c:v>0</c:v>
                </c:pt>
                <c:pt idx="1">
                  <c:v>0</c:v>
                </c:pt>
                <c:pt idx="2">
                  <c:v>0</c:v>
                </c:pt>
                <c:pt idx="3">
                  <c:v>0</c:v>
                </c:pt>
                <c:pt idx="4">
                  <c:v>10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2.065760179605415</c:v>
                </c:pt>
                <c:pt idx="1">
                  <c:v>1.901138334375398</c:v>
                </c:pt>
                <c:pt idx="2">
                  <c:v>2.6991320256755396</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0.15799977399083343</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0.59040711693571701</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0.16460109000754386</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1.7184119365007096</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0.16460109000754386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0.59040711693571613</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1.1376129778160706</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6.545353034367853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(235)</c:v>
                </c:pt>
                <c:pt idx="1">
                  <c:v>Basingstoke And North Hampshire Hospital (108)</c:v>
                </c:pt>
                <c:pt idx="2">
                  <c:v>Royal Hampshire County Hospital (101)</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(235)</c:v>
                </c:pt>
                <c:pt idx="1">
                  <c:v>Basingstoke And North Hampshire Hospital (108)</c:v>
                </c:pt>
                <c:pt idx="2">
                  <c:v>Royal Hampshire County Hospital (101)</c:v>
                </c:pt>
                <c:pt idx="3">
                  <c:v>Andover War Memorial Hospital (-)</c:v>
                </c:pt>
                <c:pt idx="4">
                  <c:v>Winchester NHS Treatment Centre (-)</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(235)</c:v>
                </c:pt>
                <c:pt idx="1">
                  <c:v>Basingstoke And North Hampshire Hospital (108)</c:v>
                </c:pt>
                <c:pt idx="2">
                  <c:v>Royal Hampshire County Hospital (101)</c:v>
                </c:pt>
                <c:pt idx="3">
                  <c:v>Andover War Memorial Hospital (-)</c:v>
                </c:pt>
                <c:pt idx="4">
                  <c:v>Winchester NHS Treatment Centre (-)</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(235)</c:v>
                </c:pt>
                <c:pt idx="1">
                  <c:v>Basingstoke And North Hampshire Hospital (108)</c:v>
                </c:pt>
                <c:pt idx="2">
                  <c:v>Royal Hampshire County Hospital (101)</c:v>
                </c:pt>
                <c:pt idx="3">
                  <c:v>Andover War Memorial Hospital (-)</c:v>
                </c:pt>
                <c:pt idx="4">
                  <c:v>Winchester NHS Treatment Centre (-)</c:v>
                </c:pt>
                <c:pt idx="5">
                  <c:v>North Hampshire Hospitals NHS Trust Treatment Centre (-)</c:v>
                </c:pt>
              </c:strCache>
            </c:strRef>
          </c:cat>
          <c:val>
            <c:numRef>
              <c:f>Sheet1!$G$2:$G$7</c:f>
              <c:numCache>
                <c:formatCode>0.0;;</c:formatCode>
                <c:ptCount val="6"/>
                <c:pt idx="0">
                  <c:v>0</c:v>
                </c:pt>
                <c:pt idx="1">
                  <c:v>8.4649733815617427</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(235)</c:v>
                </c:pt>
                <c:pt idx="1">
                  <c:v>Basingstoke And North Hampshire Hospital (108)</c:v>
                </c:pt>
                <c:pt idx="2">
                  <c:v>Royal Hampshire County Hospital (101)</c:v>
                </c:pt>
                <c:pt idx="3">
                  <c:v>Andover War Memorial Hospital (-)</c:v>
                </c:pt>
                <c:pt idx="4">
                  <c:v>Winchester NHS Treatment Centre (-)</c:v>
                </c:pt>
                <c:pt idx="5">
                  <c:v>North Hampshire Hospitals NHS Trust Treatment Centre (-)</c:v>
                </c:pt>
              </c:strCache>
            </c:strRef>
          </c:cat>
          <c:val>
            <c:numRef>
              <c:f>Sheet1!$H$2:$H$7</c:f>
              <c:numCache>
                <c:formatCode>0.0;;</c:formatCode>
                <c:ptCount val="6"/>
                <c:pt idx="0">
                  <c:v>8.5720830893907323</c:v>
                </c:pt>
                <c:pt idx="1">
                  <c:v>0</c:v>
                </c:pt>
                <c:pt idx="2">
                  <c:v>8.8249825732961202</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(235)</c:v>
                </c:pt>
                <c:pt idx="1">
                  <c:v>Basingstoke And North Hampshire Hospital (108)</c:v>
                </c:pt>
                <c:pt idx="2">
                  <c:v>Royal Hampshire County Hospital (101)</c:v>
                </c:pt>
                <c:pt idx="3">
                  <c:v>Andover War Memorial Hospital (-)</c:v>
                </c:pt>
                <c:pt idx="4">
                  <c:v>Winchester NHS Treatment Centre (-)</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(235)</c:v>
                </c:pt>
                <c:pt idx="1">
                  <c:v>Basingstoke And North Hampshire Hospital (108)</c:v>
                </c:pt>
                <c:pt idx="2">
                  <c:v>Royal Hampshire County Hospital (101)</c:v>
                </c:pt>
                <c:pt idx="3">
                  <c:v>Andover War Memorial Hospital (-)</c:v>
                </c:pt>
                <c:pt idx="4">
                  <c:v>Winchester NHS Treatment Centre (-)</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1.4279169106092677</c:v>
                </c:pt>
                <c:pt idx="1">
                  <c:v>1.5350266184382573</c:v>
                </c:pt>
                <c:pt idx="2">
                  <c:v>1.1750174267038798</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Basingstoke And North Hampshire Hospital (145)</c:v>
                </c:pt>
                <c:pt idx="2">
                  <c:v>Royal Hampshire County Hospital (122)</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Basingstoke And North Hampshire Hospital (145)</c:v>
                </c:pt>
                <c:pt idx="2">
                  <c:v>Royal Hampshire County Hospital (122)</c:v>
                </c:pt>
                <c:pt idx="3">
                  <c:v>Andover War Memorial Hospital (-)</c:v>
                </c:pt>
                <c:pt idx="4">
                  <c:v>Winchester NHS Treatment Centre (-)</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Basingstoke And North Hampshire Hospital (145)</c:v>
                </c:pt>
                <c:pt idx="2">
                  <c:v>Royal Hampshire County Hospital (122)</c:v>
                </c:pt>
                <c:pt idx="3">
                  <c:v>Andover War Memorial Hospital (-)</c:v>
                </c:pt>
                <c:pt idx="4">
                  <c:v>Winchester NHS Treatment Centre (-)</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Basingstoke And North Hampshire Hospital (145)</c:v>
                </c:pt>
                <c:pt idx="2">
                  <c:v>Royal Hampshire County Hospital (122)</c:v>
                </c:pt>
                <c:pt idx="3">
                  <c:v>Andover War Memorial Hospital (-)</c:v>
                </c:pt>
                <c:pt idx="4">
                  <c:v>Winchester NHS Treatment Centre (-)</c:v>
                </c:pt>
                <c:pt idx="5">
                  <c:v>North Hampshire Hospitals NHS Trust Treatment Centre (-)</c:v>
                </c:pt>
              </c:strCache>
            </c:strRef>
          </c:cat>
          <c:val>
            <c:numRef>
              <c:f>Sheet1!$G$2:$G$7</c:f>
              <c:numCache>
                <c:formatCode>0.0;;</c:formatCode>
                <c:ptCount val="6"/>
                <c:pt idx="0">
                  <c:v>6.245574983567205</c:v>
                </c:pt>
                <c:pt idx="1">
                  <c:v>6.3467359681070867</c:v>
                </c:pt>
                <c:pt idx="2">
                  <c:v>6.1899943474645882</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Basingstoke And North Hampshire Hospital (145)</c:v>
                </c:pt>
                <c:pt idx="2">
                  <c:v>Royal Hampshire County Hospital (122)</c:v>
                </c:pt>
                <c:pt idx="3">
                  <c:v>Andover War Memorial Hospital (-)</c:v>
                </c:pt>
                <c:pt idx="4">
                  <c:v>Winchester NHS Treatment Centre (-)</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Basingstoke And North Hampshire Hospital (145)</c:v>
                </c:pt>
                <c:pt idx="2">
                  <c:v>Royal Hampshire County Hospital (122)</c:v>
                </c:pt>
                <c:pt idx="3">
                  <c:v>Andover War Memorial Hospital (-)</c:v>
                </c:pt>
                <c:pt idx="4">
                  <c:v>Winchester NHS Treatment Centre (-)</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Basingstoke And North Hampshire Hospital (145)</c:v>
                </c:pt>
                <c:pt idx="2">
                  <c:v>Royal Hampshire County Hospital (122)</c:v>
                </c:pt>
                <c:pt idx="3">
                  <c:v>Andover War Memorial Hospital (-)</c:v>
                </c:pt>
                <c:pt idx="4">
                  <c:v>Winchester NHS Treatment Centre (-)</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3.754425016432795</c:v>
                </c:pt>
                <c:pt idx="1">
                  <c:v>3.6532640318929133</c:v>
                </c:pt>
                <c:pt idx="2">
                  <c:v>3.8100056525354118</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(543)</c:v>
                </c:pt>
                <c:pt idx="1">
                  <c:v>Basingstoke And North Hampshire Hospital (247)</c:v>
                </c:pt>
                <c:pt idx="2">
                  <c:v>Royal Hampshire County Hospital (233)</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(543)</c:v>
                </c:pt>
                <c:pt idx="1">
                  <c:v>Basingstoke And North Hampshire Hospital (247)</c:v>
                </c:pt>
                <c:pt idx="2">
                  <c:v>Royal Hampshire County Hospital (233)</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(543)</c:v>
                </c:pt>
                <c:pt idx="1">
                  <c:v>Basingstoke And North Hampshire Hospital (247)</c:v>
                </c:pt>
                <c:pt idx="2">
                  <c:v>Royal Hampshire County Hospital (233)</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(543)</c:v>
                </c:pt>
                <c:pt idx="1">
                  <c:v>Basingstoke And North Hampshire Hospital (247)</c:v>
                </c:pt>
                <c:pt idx="2">
                  <c:v>Royal Hampshire County Hospital (233)</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9.2623441085209866</c:v>
                </c:pt>
                <c:pt idx="1">
                  <c:v>9.3717700980782617</c:v>
                </c:pt>
                <c:pt idx="2">
                  <c:v>8.8755990564420024</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(543)</c:v>
                </c:pt>
                <c:pt idx="1">
                  <c:v>Basingstoke And North Hampshire Hospital (247)</c:v>
                </c:pt>
                <c:pt idx="2">
                  <c:v>Royal Hampshire County Hospital (233)</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(543)</c:v>
                </c:pt>
                <c:pt idx="1">
                  <c:v>Basingstoke And North Hampshire Hospital (247)</c:v>
                </c:pt>
                <c:pt idx="2">
                  <c:v>Royal Hampshire County Hospital (233)</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9.7488332059567711</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(543)</c:v>
                </c:pt>
                <c:pt idx="1">
                  <c:v>Basingstoke And North Hampshire Hospital (247)</c:v>
                </c:pt>
                <c:pt idx="2">
                  <c:v>Royal Hampshire County Hospital (233)</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0.73765589147901345</c:v>
                </c:pt>
                <c:pt idx="1">
                  <c:v>0.62822990192173833</c:v>
                </c:pt>
                <c:pt idx="2">
                  <c:v>1.1244009435579976</c:v>
                </c:pt>
                <c:pt idx="3">
                  <c:v>0</c:v>
                </c:pt>
                <c:pt idx="4">
                  <c:v>0.25116679404322895</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(536)</c:v>
                </c:pt>
                <c:pt idx="1">
                  <c:v>Basingstoke And North Hampshire Hospital (243)</c:v>
                </c:pt>
                <c:pt idx="2">
                  <c:v>Royal Hampshire County Hospital (230)</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(536)</c:v>
                </c:pt>
                <c:pt idx="1">
                  <c:v>Basingstoke And North Hampshire Hospital (243)</c:v>
                </c:pt>
                <c:pt idx="2">
                  <c:v>Royal Hampshire County Hospital (230)</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(536)</c:v>
                </c:pt>
                <c:pt idx="1">
                  <c:v>Basingstoke And North Hampshire Hospital (243)</c:v>
                </c:pt>
                <c:pt idx="2">
                  <c:v>Royal Hampshire County Hospital (230)</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(536)</c:v>
                </c:pt>
                <c:pt idx="1">
                  <c:v>Basingstoke And North Hampshire Hospital (243)</c:v>
                </c:pt>
                <c:pt idx="2">
                  <c:v>Royal Hampshire County Hospital (230)</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9.282097404769349</c:v>
                </c:pt>
                <c:pt idx="1">
                  <c:v>9.3367316266159968</c:v>
                </c:pt>
                <c:pt idx="2">
                  <c:v>9.0518882866623986</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(536)</c:v>
                </c:pt>
                <c:pt idx="1">
                  <c:v>Basingstoke And North Hampshire Hospital (243)</c:v>
                </c:pt>
                <c:pt idx="2">
                  <c:v>Royal Hampshire County Hospital (230)</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(536)</c:v>
                </c:pt>
                <c:pt idx="1">
                  <c:v>Basingstoke And North Hampshire Hospital (243)</c:v>
                </c:pt>
                <c:pt idx="2">
                  <c:v>Royal Hampshire County Hospital (230)</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9.7488332059567711</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(536)</c:v>
                </c:pt>
                <c:pt idx="1">
                  <c:v>Basingstoke And North Hampshire Hospital (243)</c:v>
                </c:pt>
                <c:pt idx="2">
                  <c:v>Royal Hampshire County Hospital (230)</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0.71790259523065103</c:v>
                </c:pt>
                <c:pt idx="1">
                  <c:v>0.66326837338400324</c:v>
                </c:pt>
                <c:pt idx="2">
                  <c:v>0.94811171333760136</c:v>
                </c:pt>
                <c:pt idx="3">
                  <c:v>0</c:v>
                </c:pt>
                <c:pt idx="4">
                  <c:v>0.25116679404322895</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(542)</c:v>
                </c:pt>
                <c:pt idx="1">
                  <c:v>Basingstoke And North Hampshire Hospital (247)</c:v>
                </c:pt>
                <c:pt idx="2">
                  <c:v>Royal Hampshire County Hospital (232)</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(542)</c:v>
                </c:pt>
                <c:pt idx="1">
                  <c:v>Basingstoke And North Hampshire Hospital (247)</c:v>
                </c:pt>
                <c:pt idx="2">
                  <c:v>Royal Hampshire County Hospital (232)</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(542)</c:v>
                </c:pt>
                <c:pt idx="1">
                  <c:v>Basingstoke And North Hampshire Hospital (247)</c:v>
                </c:pt>
                <c:pt idx="2">
                  <c:v>Royal Hampshire County Hospital (232)</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(542)</c:v>
                </c:pt>
                <c:pt idx="1">
                  <c:v>Basingstoke And North Hampshire Hospital (247)</c:v>
                </c:pt>
                <c:pt idx="2">
                  <c:v>Royal Hampshire County Hospital (232)</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8.2893600239038516</c:v>
                </c:pt>
                <c:pt idx="1">
                  <c:v>8.286703595031975</c:v>
                </c:pt>
                <c:pt idx="2">
                  <c:v>8.0910909050754451</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(542)</c:v>
                </c:pt>
                <c:pt idx="1">
                  <c:v>Basingstoke And North Hampshire Hospital (247)</c:v>
                </c:pt>
                <c:pt idx="2">
                  <c:v>Royal Hampshire County Hospital (232)</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(542)</c:v>
                </c:pt>
                <c:pt idx="1">
                  <c:v>Basingstoke And North Hampshire Hospital (247)</c:v>
                </c:pt>
                <c:pt idx="2">
                  <c:v>Royal Hampshire County Hospital (232)</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(542)</c:v>
                </c:pt>
                <c:pt idx="1">
                  <c:v>Basingstoke And North Hampshire Hospital (247)</c:v>
                </c:pt>
                <c:pt idx="2">
                  <c:v>Royal Hampshire County Hospital (232)</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9.4420898330418925</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1.7106399760961484</c:v>
                </c:pt>
                <c:pt idx="1">
                  <c:v>1.713296404968025</c:v>
                </c:pt>
                <c:pt idx="2">
                  <c:v>1.9089090949245549</c:v>
                </c:pt>
                <c:pt idx="3">
                  <c:v>0</c:v>
                </c:pt>
                <c:pt idx="4">
                  <c:v>0.55791016695810747</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7.6595316458310014</c:v>
                </c:pt>
                <c:pt idx="1">
                  <c:v>7.3563225132669796</c:v>
                </c:pt>
                <c:pt idx="2">
                  <c:v>6.9515127121019598</c:v>
                </c:pt>
                <c:pt idx="3">
                  <c:v>7.0586906433115324</c:v>
                </c:pt>
                <c:pt idx="4">
                  <c:v>6.545353034367853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6.5803566158489177</c:v>
                </c:pt>
                <c:pt idx="1">
                  <c:v>6.481420404785454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8.498958670692323</c:v>
                </c:pt>
                <c:pt idx="1">
                  <c:v>8.7169425902631819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8.3793197527394483</c:v>
                </c:pt>
                <c:pt idx="1">
                  <c:v>8.5390946625260717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9.2039016301790451</c:v>
                </c:pt>
                <c:pt idx="1">
                  <c:v>9.1792097830751107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7.1718327533253579E-2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0.47544763049102734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0.13255124468434865</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1.3838161160000295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0.13255124468434865</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0.47544763049102734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0.28517470247182075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7.5866199350064569</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3.7668381087543512</c:v>
                </c:pt>
                <c:pt idx="1">
                  <c:v>4.0214358458374999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7.1480147337139606</c:v>
                </c:pt>
                <c:pt idx="1">
                  <c:v>6.4631208813055174</c:v>
                </c:pt>
                <c:pt idx="2">
                  <c:v>6.3807297607661138</c:v>
                </c:pt>
                <c:pt idx="3">
                  <c:v>6.752360143726456</c:v>
                </c:pt>
                <c:pt idx="4">
                  <c:v>6.8339257824870989</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9.1339922320385423</c:v>
                </c:pt>
                <c:pt idx="1">
                  <c:v>8.9517313587494698</c:v>
                </c:pt>
                <c:pt idx="2">
                  <c:v>8.9853765490138322</c:v>
                </c:pt>
                <c:pt idx="3">
                  <c:v>8.8543529395822897</c:v>
                </c:pt>
                <c:pt idx="4">
                  <c:v>8.7875419088333775</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8.51333096921541</c:v>
                </c:pt>
                <c:pt idx="1">
                  <c:v>8.1231785868322657</c:v>
                </c:pt>
                <c:pt idx="2">
                  <c:v>8.1355388099550776</c:v>
                </c:pt>
                <c:pt idx="3">
                  <c:v>8.147082442615611</c:v>
                </c:pt>
                <c:pt idx="4">
                  <c:v>8.3057758622621769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8.1596171188973816</c:v>
                </c:pt>
                <c:pt idx="1">
                  <c:v>8.2449590110900637</c:v>
                </c:pt>
                <c:pt idx="2">
                  <c:v>7.7173579876876506</c:v>
                </c:pt>
                <c:pt idx="3">
                  <c:v>7.8845926611932162</c:v>
                </c:pt>
                <c:pt idx="4">
                  <c:v>8.0649448820515861</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9.5718195952350129</c:v>
                </c:pt>
                <c:pt idx="1">
                  <c:v>9.3487926566378032</c:v>
                </c:pt>
                <c:pt idx="2">
                  <c:v>9.2285851460916088</c:v>
                </c:pt>
                <c:pt idx="3">
                  <c:v>9.5888009999309993</c:v>
                </c:pt>
                <c:pt idx="4">
                  <c:v>9.4650423906877368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8.8665175739551518</c:v>
                </c:pt>
                <c:pt idx="1">
                  <c:v>8.6443410651912931</c:v>
                </c:pt>
                <c:pt idx="2">
                  <c:v>8.7340945617121211</c:v>
                </c:pt>
                <c:pt idx="3">
                  <c:v>8.7115292142675731</c:v>
                </c:pt>
                <c:pt idx="4">
                  <c:v>8.7569588148218624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9.1854878920421985</c:v>
                </c:pt>
                <c:pt idx="1">
                  <c:v>9.2024150746806033</c:v>
                </c:pt>
                <c:pt idx="2">
                  <c:v>9.1834847021763988</c:v>
                </c:pt>
                <c:pt idx="3">
                  <c:v>9.0564572069287639</c:v>
                </c:pt>
                <c:pt idx="4">
                  <c:v>9.0931692971129134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8.6506576396743444</c:v>
                </c:pt>
                <c:pt idx="1">
                  <c:v>8.5155478319585676</c:v>
                </c:pt>
                <c:pt idx="2">
                  <c:v>8.6507761467916442</c:v>
                </c:pt>
                <c:pt idx="3">
                  <c:v>8.7374948255550429</c:v>
                </c:pt>
                <c:pt idx="4">
                  <c:v>8.9037832471272953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9.0342346869590813</c:v>
                </c:pt>
                <c:pt idx="1">
                  <c:v>8.9038919780312025</c:v>
                </c:pt>
                <c:pt idx="2">
                  <c:v>8.5632270103730157</c:v>
                </c:pt>
                <c:pt idx="3">
                  <c:v>8.5939273216201837</c:v>
                </c:pt>
                <c:pt idx="4">
                  <c:v>8.71921993643927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0.16151006894146036</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0.6354102761876721</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0.17714763433970049</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1.8493960723969263</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0.17714763433970049</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0.6354102761876721</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0.34844673163989981</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6.6691334694621576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9.1475513725498878</c:v>
                </c:pt>
                <c:pt idx="1">
                  <c:v>9.1781354454110833</c:v>
                </c:pt>
                <c:pt idx="2">
                  <c:v>8.8315097774067226</c:v>
                </c:pt>
                <c:pt idx="3">
                  <c:v>8.9751522125318957</c:v>
                </c:pt>
                <c:pt idx="4">
                  <c:v>9.0923380023548859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8.9688391076241452</c:v>
                </c:pt>
                <c:pt idx="1">
                  <c:v>8.8907400428516645</c:v>
                </c:pt>
                <c:pt idx="2">
                  <c:v>8.7321922788631436</c:v>
                </c:pt>
                <c:pt idx="3">
                  <c:v>8.7751028921557896</c:v>
                </c:pt>
                <c:pt idx="4">
                  <c:v>9.0619610879406203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8.0659494038464423</c:v>
                </c:pt>
                <c:pt idx="1">
                  <c:v>7.6182545818562852</c:v>
                </c:pt>
                <c:pt idx="2">
                  <c:v>7.357499388873781</c:v>
                </c:pt>
                <c:pt idx="3">
                  <c:v>7.483916386614367</c:v>
                </c:pt>
                <c:pt idx="4">
                  <c:v>7.5838278902304284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7.9613839727228042</c:v>
                </c:pt>
                <c:pt idx="1">
                  <c:v>7.7872234203819071</c:v>
                </c:pt>
                <c:pt idx="2">
                  <c:v>7.8671163236498352</c:v>
                </c:pt>
                <c:pt idx="3">
                  <c:v>7.7726666974220766</c:v>
                </c:pt>
                <c:pt idx="4">
                  <c:v>8.0890057815976686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7.1243992489467027</c:v>
                </c:pt>
                <c:pt idx="1">
                  <c:v>7.1626407593779637</c:v>
                </c:pt>
                <c:pt idx="2">
                  <c:v>6.7629521113956068</c:v>
                </c:pt>
                <c:pt idx="3">
                  <c:v>6.9673262252440908</c:v>
                </c:pt>
                <c:pt idx="4">
                  <c:v>7.1141958500641964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8.997640574436895</c:v>
                </c:pt>
                <c:pt idx="1">
                  <c:v>8.756622843679251</c:v>
                </c:pt>
                <c:pt idx="2">
                  <c:v>8.6547712354031638</c:v>
                </c:pt>
                <c:pt idx="3">
                  <c:v>8.880178775455855</c:v>
                </c:pt>
                <c:pt idx="4">
                  <c:v>8.9872179536068142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7.8022239703785772</c:v>
                </c:pt>
                <c:pt idx="1">
                  <c:v>7.770562845482031</c:v>
                </c:pt>
                <c:pt idx="2">
                  <c:v>7.4722835198659698</c:v>
                </c:pt>
                <c:pt idx="3">
                  <c:v>7.7063964863934196</c:v>
                </c:pt>
                <c:pt idx="4">
                  <c:v>8.0561340210471517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9.5287310163647252</c:v>
                </c:pt>
                <c:pt idx="1">
                  <c:v>9.4613024024142049</c:v>
                </c:pt>
                <c:pt idx="2">
                  <c:v>9.4275421444246135</c:v>
                </c:pt>
                <c:pt idx="3">
                  <c:v>9.5477466774793687</c:v>
                </c:pt>
                <c:pt idx="4">
                  <c:v>9.6131834844268695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8.8831853549495978</c:v>
                </c:pt>
                <c:pt idx="1">
                  <c:v>8.9003365253787514</c:v>
                </c:pt>
                <c:pt idx="2">
                  <c:v>8.8913387712783756</c:v>
                </c:pt>
                <c:pt idx="3">
                  <c:v>8.8033093561979943</c:v>
                </c:pt>
                <c:pt idx="4">
                  <c:v>8.8875456998834714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8.4117798649153297</c:v>
                </c:pt>
                <c:pt idx="1">
                  <c:v>8.3693822950582071</c:v>
                </c:pt>
                <c:pt idx="2">
                  <c:v>8.2033991968168074</c:v>
                </c:pt>
                <c:pt idx="3">
                  <c:v>8.3105014345783381</c:v>
                </c:pt>
                <c:pt idx="4">
                  <c:v>8.4289739416651024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7.2857066010902738</c:v>
                </c:pt>
                <c:pt idx="1">
                  <c:v>6.9756404837245807</c:v>
                </c:pt>
                <c:pt idx="2">
                  <c:v>6.8157272533456359</c:v>
                </c:pt>
                <c:pt idx="3">
                  <c:v>6.5268184084968093</c:v>
                </c:pt>
                <c:pt idx="4">
                  <c:v>6.7037006709369038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5.1999050277201704</c:v>
                </c:pt>
                <c:pt idx="1">
                  <c:v>5.2261437383567282</c:v>
                </c:pt>
                <c:pt idx="2">
                  <c:v>5.8338581111779702</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8.5950050362226609</c:v>
                </c:pt>
                <c:pt idx="1">
                  <c:v>8.683400004409414</c:v>
                </c:pt>
                <c:pt idx="2">
                  <c:v>8.7831447257406108</c:v>
                </c:pt>
                <c:pt idx="3">
                  <c:v>8.8293372205257636</c:v>
                </c:pt>
                <c:pt idx="4">
                  <c:v>8.5195068304024204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7.4883084645912854</c:v>
                </c:pt>
                <c:pt idx="1">
                  <c:v>7.1404884130892166</c:v>
                </c:pt>
                <c:pt idx="2">
                  <c:v>6.8232055499340998</c:v>
                </c:pt>
                <c:pt idx="3">
                  <c:v>6.87993846170962</c:v>
                </c:pt>
                <c:pt idx="4">
                  <c:v>7.1218823996283813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7.8081850160910689</c:v>
                </c:pt>
                <c:pt idx="1">
                  <c:v>8.3411153755814809</c:v>
                </c:pt>
                <c:pt idx="2">
                  <c:v>8.12689121594609</c:v>
                </c:pt>
                <c:pt idx="3">
                  <c:v>7.9814044833537734</c:v>
                </c:pt>
                <c:pt idx="4">
                  <c:v>7.8849408064482258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9.0774374749787032</c:v>
                </c:pt>
                <c:pt idx="1">
                  <c:v>8.6988146421962842</c:v>
                </c:pt>
                <c:pt idx="2">
                  <c:v>8.8878581643748529</c:v>
                </c:pt>
                <c:pt idx="3">
                  <c:v>9.0112359528335872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5.221866211510334</c:v>
                </c:pt>
                <c:pt idx="1">
                  <c:v>4.6236486875795402</c:v>
                </c:pt>
                <c:pt idx="2">
                  <c:v>4.5792376984100196</c:v>
                </c:pt>
                <c:pt idx="3">
                  <c:v>4.3571258318179247</c:v>
                </c:pt>
                <c:pt idx="4">
                  <c:v>4.767445905919204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6.8886024801158188</c:v>
                </c:pt>
                <c:pt idx="1">
                  <c:v>6.8344752623332568</c:v>
                </c:pt>
                <c:pt idx="2">
                  <c:v>6.5979214193654361</c:v>
                </c:pt>
                <c:pt idx="3">
                  <c:v>6.5617179543931181</c:v>
                </c:pt>
                <c:pt idx="4">
                  <c:v>6.656185516039355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8.3325441299102767</c:v>
                </c:pt>
                <c:pt idx="1">
                  <c:v>7.9030090725727842</c:v>
                </c:pt>
                <c:pt idx="2">
                  <c:v>7.551995073642952</c:v>
                </c:pt>
                <c:pt idx="3">
                  <c:v>7.7386281119850588</c:v>
                </c:pt>
                <c:pt idx="4">
                  <c:v>7.934239820394585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8.283949708226876</c:v>
                </c:pt>
                <c:pt idx="1">
                  <c:v>7.8681329763849721</c:v>
                </c:pt>
                <c:pt idx="2">
                  <c:v>8.2629956518933128</c:v>
                </c:pt>
                <c:pt idx="3">
                  <c:v>8.0347738419665244</c:v>
                </c:pt>
                <c:pt idx="4">
                  <c:v>8.5720830893907323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9.2632381763156602</c:v>
                </c:pt>
                <c:pt idx="1">
                  <c:v>9.2623441085209866</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9.2814083187802545</c:v>
                </c:pt>
                <c:pt idx="1">
                  <c:v>9.1929876675325968</c:v>
                </c:pt>
                <c:pt idx="2">
                  <c:v>9.1373398273248512</c:v>
                </c:pt>
                <c:pt idx="3">
                  <c:v>9.3228228659576935</c:v>
                </c:pt>
                <c:pt idx="4">
                  <c:v>9.282097404769349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8.4341604728366217</c:v>
                </c:pt>
                <c:pt idx="1">
                  <c:v>8.1913200647554021</c:v>
                </c:pt>
                <c:pt idx="2">
                  <c:v>8.057086356603925</c:v>
                </c:pt>
                <c:pt idx="3">
                  <c:v>8.1260847825775144</c:v>
                </c:pt>
                <c:pt idx="4">
                  <c:v>8.2893600239038516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7.5085101396868277</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0.78886756238003841</c:v>
                </c:pt>
                <c:pt idx="1">
                  <c:v>0.21113243761996159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0.33963496585222108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0.10909846972072001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1.1389724856223911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0.10909846972072046</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0.39132494789042216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1.2922570550478758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4.0214358458374999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0.36275907354517045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0.19276023394173336</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5.3740112046062549E-2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0.56103911586859567</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5.3740112046062549E-2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8.2428329491415653E-2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9.1792097830751107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0.24831117337144004</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0.28952713251821383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8.0717999888957337E-2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0.84268442264440324</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8.0717999888957337E-2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0.28952713251821471</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0.1364329377486424</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8.5390946625260717</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0.18627004589047669</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0.24538132399739609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6.8410478530635643E-2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0.71419565255238027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6.8410478530635643E-2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0.24538132399739609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0.44318909516800531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8.7169425902631819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9.4821859696611277E-2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0.15328082822164468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1.6002300157351161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0.15328082822164468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0.54980250657946872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1.3735563103346919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6.481420404785454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2.0804999089943266E-2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0.25863867057109502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7.2106527636488948E-2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0.7527818788106444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7.2106527636488948E-2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0.25863867057109502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0.25051833571257198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8.7875419088333775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0.45319579069958937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0.15743916205207675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1.6436424286774827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0.15743916205207675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0.56471802073535748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0.89629109489206193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6.8339257824870989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8.0451159020467244</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4.701627486437613E-2</c:v>
                </c:pt>
                <c:pt idx="1">
                  <c:v>8.4990958408679929E-2</c:v>
                </c:pt>
                <c:pt idx="2">
                  <c:v>0.22242314647377939</c:v>
                </c:pt>
                <c:pt idx="3">
                  <c:v>0.64556962025316456</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6.135237149105599E-2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0.17299539240156747</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4.8229821997015421E-2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0.50351247255517961</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4.8229821997015421E-2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0.17114836057404226</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9.4650423906877368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0.61548924318937548</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0.17547614199014383</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1.8319459303285068</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0.17547614199014294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0.62941480568965247</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0.43426036705289306</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6.3357810313922807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0.17213322326792646</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0.42215278753077001</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0.11769304092730515</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1.2286985849442367</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0.11769304092730515</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0.42215278753077001</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0.23258633181212574</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8.0540353438398427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0.50212317095743053</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0.32616717394263617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9.0932969497864669E-2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0.94932725050256384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9.0932969497865557E-2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0.32616717394263617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0.55714006854063491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8.0649448820515861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0.33032823717830695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0.1033141243057738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1.0785847433211018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0.1033141243057738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0.37057709804543038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0.50775548771519219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8.3057758622621769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8.9179704530206916</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0.21833293419199329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7.1228853612266718E-2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0.74361908699979296</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7.1228853612266718E-2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0.25549054445463959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0.18057562768314916</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8.9037832471272953</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2.1180448377993599E-2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0.21176785449614677</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5.9039294545664589E-2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0.61636182643263027</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5.9039294545664589E-2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0.21176785449614677</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0.17310116531523967</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9.0931692971129134</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0.9059674502712477</c:v>
                </c:pt>
                <c:pt idx="1">
                  <c:v>1.62748643761302E-2</c:v>
                </c:pt>
                <c:pt idx="2">
                  <c:v>1.808318264014467E-2</c:v>
                </c:pt>
                <c:pt idx="3">
                  <c:v>5.4249547920433997E-3</c:v>
                </c:pt>
                <c:pt idx="4">
                  <c:v>1.8083182640144669E-3</c:v>
                </c:pt>
                <c:pt idx="5">
                  <c:v>5.2441229656419529E-2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9.2680203036259456E-3</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0.25396986160557855</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7.0804898603372024E-2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0.73919305708839289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7.0804898603372024E-2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0.25396986160557766</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0.40427225319123572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8.7569588148218624</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8.6143367292413018</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0.28197236762551103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0.35974576804555358</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0.10029443048252862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1.0470595698838832</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0.10029443048252773</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0.35974576804555447</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0.81349506509885927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7.5838278902304284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0.1392666391155446</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0.26695804428794201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7.4425906828730959E-2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0.77699586724194347</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7.4425906828730959E-2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0.26695804428794112</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0.15315275583836652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9.0619610879406203</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0.13222447454976027</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0.19066512142219416</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5.3156010339780124E-2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0.55494117724520819</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5.3156010339780124E-2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0.19066512142219416</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0.39246183522542211</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9.0923380023548859</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9.5791789349078726E-2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0.23495531785073176</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6.5503785967251815E-2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0.68385019617400289</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6.5503785967251815E-2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0.23495531785073176</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0.43808878090817238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8.71921993643927</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0.28205128205128199</c:v>
                </c:pt>
                <c:pt idx="1">
                  <c:v>7.3260073260073251E-3</c:v>
                </c:pt>
                <c:pt idx="2">
                  <c:v>0.66849816849816845</c:v>
                </c:pt>
                <c:pt idx="3">
                  <c:v>1.8315018315018311E-3</c:v>
                </c:pt>
                <c:pt idx="4">
                  <c:v>0</c:v>
                </c:pt>
                <c:pt idx="5">
                  <c:v>5.4945054945054949E-3</c:v>
                </c:pt>
                <c:pt idx="6">
                  <c:v>3.663003663003663E-3</c:v>
                </c:pt>
                <c:pt idx="7">
                  <c:v>1.098901098901099E-2</c:v>
                </c:pt>
                <c:pt idx="8">
                  <c:v>2.0146520146520151E-2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8.4537509617558975</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0.27616043545388358</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0.30796092020145682</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8.5857202074353545E-2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0.89633696151319509</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8.5857202074352656E-2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0.30796092020145593</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0.69071294725537591</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8.0561340210471517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1.8652628575051011E-3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0.2119465702913903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5.9089119173206583E-2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0.61688198844792552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5.9089119173206583E-2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0.2119465702913903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0.32112976228231283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8.9872179536068142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0.15729886450790875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0.26632983413118083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7.4250766533855206E-2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0.77516742750766099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7.4250766533855206E-2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0.26632983413118083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0.57862885280958753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7.1141958500641964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0.19723049570031126</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0.26126480842406874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7.2838675235509243E-2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0.7604253954688911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7.2838675235509243E-2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0.26126480842406785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0.63089294645014782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8.0890057815976686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0.33766513899131567</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0.22955926959104023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6.3999408056144347E-2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0.66814470504185675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6.3999408056144347E-2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0.22955926959103934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0.68552657743722101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8.4289739416651024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0.3088303831607444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0.18943853396363686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5.2814046926945579E-2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0.55137112791909715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5.2814046926945579E-2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0.18943853396363686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0.33925725203940971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8.8875456998834714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6.0114848535739895E-2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0.12941643109676626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3.6080333404472142E-2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0.37667354203018277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3.6080333404472142E-2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0.12941643109676626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8.833172248492005E-2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9.6131834844268695</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2</c:v>
                </c:pt>
                <c:pt idx="3" formatCode="0">
                  <c:v>44</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8.2516683830285604</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9.0633049114159103</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8.2051483121222262</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6.2777551131637006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0.54714734110419361</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0.20133274807320412</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2.1018852152293057</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0.20133274807320412</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0.64586839987033429</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6.4298928759535112</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5.1457230875894489E-2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0.6730898319460179</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0.18765241277294997</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1.9590644631054257</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0.18765241277294997</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0.67308983194601879</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3.1734755916449586E-2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6.12561735037389</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35</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7.2046049169762343</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3.3980273099279756E-2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0.29761778188995169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8.2973612443846712E-2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0.86623269646365308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8.2973612443846712E-2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0.29761778188995081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0.82220450406157664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7.1218823996283813</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1.1409473346344559</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0.4711626405523166</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0.13135662152627336</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1.3713444203729788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0.13135662152627425</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0.4711626405523166</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0.14274147325327569</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8.5195068304024204</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9.297734947144054E-2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0.33945019278093636</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9.4636175839147185E-2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0.9879881972793676</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9.4636175839147185E-2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0.33945019278093636</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1.0871817535233737</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5.8338581111779702</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0.30432878267481733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8.5595600878793476E-2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0.8936058822898918</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8.5595600878793476E-2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0.30702258371990432</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0.54967481116263261</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6.7037006709369038</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0.31194941358530492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0.29335020023324265</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8.1783842584641775E-2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0.85381166858556501</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8.1783842584642663E-2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0.29335020023324265</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1.3715273823711049</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6.656185516039355</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0.34080713476120694</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0.10862139887790123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1.1339919339697957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0.10862139887790168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0.38961374402859228</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0.45628028663295073</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4.767445905919204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7.9691190320342997E-2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0.1363074007700309</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3.8001484228864513E-2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0.39673008301847545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3.8001484228864513E-2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0.1363074007700309</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0.21998526719893796</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9.0112359528335872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4.581612694341608E-2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0.36969059501299206</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0.10306697388829367</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1.0760045281627981</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0.10306697388829278</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0.36969059501299384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0.62670157057242903</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7.8849408064482258</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6.4298928759535112</c:v>
                </c:pt>
                <c:pt idx="1">
                  <c:v>6.12561735037389</c:v>
                </c:pt>
                <c:pt idx="2">
                  <c:v>6.6691334694621576</c:v>
                </c:pt>
                <c:pt idx="3" formatCode="General">
                  <c:v>6.245574983567205</c:v>
                </c:pt>
                <c:pt idx="4">
                  <c:v>8.7875419088333775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7.2955149638519314</c:v>
                </c:pt>
                <c:pt idx="1">
                  <c:v>6.7874547888115169</c:v>
                </c:pt>
                <c:pt idx="2">
                  <c:v>6.8928339503528786</c:v>
                </c:pt>
                <c:pt idx="3" formatCode="General">
                  <c:v>6.408272257290359</c:v>
                </c:pt>
                <c:pt idx="4">
                  <c:v>8.9376783155810227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0.42950357762289393</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0.37575248808358452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0.10475698435447267</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1.0936479967313364</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0.10475698435447267</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0.37575248808358275</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0.41644715367425977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6.245574983567205</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0.18439923637240963</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0.33951778944722122</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9.4655021284320462E-2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0.98818494104291599</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9.4655021284319574E-2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0.33951778944722122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0.38152669144070828</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8.5720830893907323</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0.68005654861547882</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0.48723929452703807</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0.13583867245690584</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1.418136393736269</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0.13583867245690584</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0.48723929452703807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0.69840847007285944</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7.934239820394585</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9.2623441085209866</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0.3548629285653373</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0.20154620035260606</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5.6189573792908121E-2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0.58661114764304045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5.6189573792908121E-2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0.20154620035260606</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0.22869310643525687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9.2623441085209866</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9.282097404769349</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9.0633049114159103</c:v>
                </c:pt>
                <c:pt idx="1">
                  <c:v>8.5720830893907323</c:v>
                </c:pt>
                <c:pt idx="2">
                  <c:v>8.7169425902631819</c:v>
                </c:pt>
                <c:pt idx="3">
                  <c:v>8.0890057815976686</c:v>
                </c:pt>
                <c:pt idx="4">
                  <c:v>8.2051483121222262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7.8553173356277179</c:v>
                </c:pt>
                <c:pt idx="1">
                  <c:v>8.0505971283607618</c:v>
                </c:pt>
                <c:pt idx="2">
                  <c:v>8.3481296111449694</c:v>
                </c:pt>
                <c:pt idx="3">
                  <c:v>7.7300042801247946</c:v>
                </c:pt>
                <c:pt idx="4">
                  <c:v>7.8636179088490659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0.20707938115733349</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0.17032130867269402</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4.7484307446262974E-2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0.4957294068246263</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4.7484307446262974E-2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0.17032130867269402</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0.25803041383926306</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9.282097404769349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8.2893600239038516</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9.0698894554158471E-2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0.26081358672765909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7.2712878000121606E-2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0.75911209024800552</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7.2712878000121606E-2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0.26081358672765909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0.54402415525320791</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8.2893600239038516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(125)</c:v>
                </c:pt>
                <c:pt idx="1">
                  <c:v>Basingstoke And North Hampshire Hospital (47)</c:v>
                </c:pt>
                <c:pt idx="2">
                  <c:v>Royal Hampshire County Hospital (-)</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(125)</c:v>
                </c:pt>
                <c:pt idx="1">
                  <c:v>Basingstoke And North Hampshire Hospital (47)</c:v>
                </c:pt>
                <c:pt idx="2">
                  <c:v>Royal Hampshire County Hospital (-)</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(125)</c:v>
                </c:pt>
                <c:pt idx="1">
                  <c:v>Basingstoke And North Hampshire Hospital (47)</c:v>
                </c:pt>
                <c:pt idx="2">
                  <c:v>Royal Hampshire County Hospital (-)</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(125)</c:v>
                </c:pt>
                <c:pt idx="1">
                  <c:v>Basingstoke And North Hampshire Hospital (47)</c:v>
                </c:pt>
                <c:pt idx="2">
                  <c:v>Royal Hampshire County Hospital (-)</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6.6691334694621576</c:v>
                </c:pt>
                <c:pt idx="1">
                  <c:v>6.2231546612220408</c:v>
                </c:pt>
                <c:pt idx="2">
                  <c:v>0</c:v>
                </c:pt>
                <c:pt idx="3">
                  <c:v>0</c:v>
                </c:pt>
                <c:pt idx="4">
                  <c:v>6.1967429936707452</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(125)</c:v>
                </c:pt>
                <c:pt idx="1">
                  <c:v>Basingstoke And North Hampshire Hospital (47)</c:v>
                </c:pt>
                <c:pt idx="2">
                  <c:v>Royal Hampshire County Hospital (-)</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(125)</c:v>
                </c:pt>
                <c:pt idx="1">
                  <c:v>Basingstoke And North Hampshire Hospital (47)</c:v>
                </c:pt>
                <c:pt idx="2">
                  <c:v>Royal Hampshire County Hospital (-)</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(125)</c:v>
                </c:pt>
                <c:pt idx="1">
                  <c:v>Basingstoke And North Hampshire Hospital (47)</c:v>
                </c:pt>
                <c:pt idx="2">
                  <c:v>Royal Hampshire County Hospital (-)</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3.3308665305378424</c:v>
                </c:pt>
                <c:pt idx="1">
                  <c:v>3.7768453387779592</c:v>
                </c:pt>
                <c:pt idx="2">
                  <c:v>0</c:v>
                </c:pt>
                <c:pt idx="3">
                  <c:v>0</c:v>
                </c:pt>
                <c:pt idx="4">
                  <c:v>3.8032570063292548</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(128)</c:v>
                </c:pt>
                <c:pt idx="1">
                  <c:v>Basingstoke And North Hampshire Hospital (48)</c:v>
                </c:pt>
                <c:pt idx="2">
                  <c:v>Royal Hampshire County Hospital (-)</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(128)</c:v>
                </c:pt>
                <c:pt idx="1">
                  <c:v>Basingstoke And North Hampshire Hospital (48)</c:v>
                </c:pt>
                <c:pt idx="2">
                  <c:v>Royal Hampshire County Hospital (-)</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(128)</c:v>
                </c:pt>
                <c:pt idx="1">
                  <c:v>Basingstoke And North Hampshire Hospital (48)</c:v>
                </c:pt>
                <c:pt idx="2">
                  <c:v>Royal Hampshire County Hospital (-)</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(128)</c:v>
                </c:pt>
                <c:pt idx="1">
                  <c:v>Basingstoke And North Hampshire Hospital (48)</c:v>
                </c:pt>
                <c:pt idx="2">
                  <c:v>Royal Hampshire County Hospital (-)</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7.5866199350064569</c:v>
                </c:pt>
                <c:pt idx="1">
                  <c:v>7.9790219850073969</c:v>
                </c:pt>
                <c:pt idx="2">
                  <c:v>0</c:v>
                </c:pt>
                <c:pt idx="3">
                  <c:v>0</c:v>
                </c:pt>
                <c:pt idx="4">
                  <c:v>8.0624252332557536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(128)</c:v>
                </c:pt>
                <c:pt idx="1">
                  <c:v>Basingstoke And North Hampshire Hospital (48)</c:v>
                </c:pt>
                <c:pt idx="2">
                  <c:v>Royal Hampshire County Hospital (-)</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(128)</c:v>
                </c:pt>
                <c:pt idx="1">
                  <c:v>Basingstoke And North Hampshire Hospital (48)</c:v>
                </c:pt>
                <c:pt idx="2">
                  <c:v>Royal Hampshire County Hospital (-)</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(128)</c:v>
                </c:pt>
                <c:pt idx="1">
                  <c:v>Basingstoke And North Hampshire Hospital (48)</c:v>
                </c:pt>
                <c:pt idx="2">
                  <c:v>Royal Hampshire County Hospital (-)</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2.4133800649935431</c:v>
                </c:pt>
                <c:pt idx="1">
                  <c:v>2.0209780149926031</c:v>
                </c:pt>
                <c:pt idx="2">
                  <c:v>0</c:v>
                </c:pt>
                <c:pt idx="3">
                  <c:v>0</c:v>
                </c:pt>
                <c:pt idx="4">
                  <c:v>1.9375747667442464</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(524)</c:v>
                </c:pt>
                <c:pt idx="1">
                  <c:v>Basingstoke And North Hampshire Hospital (239)</c:v>
                </c:pt>
                <c:pt idx="2">
                  <c:v>Royal Hampshire County Hospital (224)</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(524)</c:v>
                </c:pt>
                <c:pt idx="1">
                  <c:v>Basingstoke And North Hampshire Hospital (239)</c:v>
                </c:pt>
                <c:pt idx="2">
                  <c:v>Royal Hampshire County Hospital (224)</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(524)</c:v>
                </c:pt>
                <c:pt idx="1">
                  <c:v>Basingstoke And North Hampshire Hospital (239)</c:v>
                </c:pt>
                <c:pt idx="2">
                  <c:v>Royal Hampshire County Hospital (224)</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(524)</c:v>
                </c:pt>
                <c:pt idx="1">
                  <c:v>Basingstoke And North Hampshire Hospital (239)</c:v>
                </c:pt>
                <c:pt idx="2">
                  <c:v>Royal Hampshire County Hospital (224)</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6.545353034367853</c:v>
                </c:pt>
                <c:pt idx="1">
                  <c:v>6.165563507993931</c:v>
                </c:pt>
                <c:pt idx="2">
                  <c:v>6.7189132600411758</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(524)</c:v>
                </c:pt>
                <c:pt idx="1">
                  <c:v>Basingstoke And North Hampshire Hospital (239)</c:v>
                </c:pt>
                <c:pt idx="2">
                  <c:v>Royal Hampshire County Hospital (224)</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(524)</c:v>
                </c:pt>
                <c:pt idx="1">
                  <c:v>Basingstoke And North Hampshire Hospital (239)</c:v>
                </c:pt>
                <c:pt idx="2">
                  <c:v>Royal Hampshire County Hospital (224)</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0</c:v>
                </c:pt>
                <c:pt idx="2">
                  <c:v>0</c:v>
                </c:pt>
                <c:pt idx="3">
                  <c:v>0</c:v>
                </c:pt>
                <c:pt idx="4">
                  <c:v>9.4161289232187286</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(524)</c:v>
                </c:pt>
                <c:pt idx="1">
                  <c:v>Basingstoke And North Hampshire Hospital (239)</c:v>
                </c:pt>
                <c:pt idx="2">
                  <c:v>Royal Hampshire County Hospital (224)</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3.454646965632147</c:v>
                </c:pt>
                <c:pt idx="1">
                  <c:v>3.834436492006069</c:v>
                </c:pt>
                <c:pt idx="2">
                  <c:v>3.2810867399588242</c:v>
                </c:pt>
                <c:pt idx="3">
                  <c:v>0</c:v>
                </c:pt>
                <c:pt idx="4">
                  <c:v>0.58387107678127137</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(297)</c:v>
                </c:pt>
                <c:pt idx="1">
                  <c:v>Basingstoke And North Hampshire Hospital (152)</c:v>
                </c:pt>
                <c:pt idx="2">
                  <c:v>Royal Hampshire County Hospital (135)</c:v>
                </c:pt>
                <c:pt idx="3">
                  <c:v>Andover War Memorial Hospital (-)</c:v>
                </c:pt>
                <c:pt idx="4">
                  <c:v>Winchester NHS Treatment Centre (-)</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(297)</c:v>
                </c:pt>
                <c:pt idx="1">
                  <c:v>Basingstoke And North Hampshire Hospital (152)</c:v>
                </c:pt>
                <c:pt idx="2">
                  <c:v>Royal Hampshire County Hospital (135)</c:v>
                </c:pt>
                <c:pt idx="3">
                  <c:v>Andover War Memorial Hospital (-)</c:v>
                </c:pt>
                <c:pt idx="4">
                  <c:v>Winchester NHS Treatment Centre (-)</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(297)</c:v>
                </c:pt>
                <c:pt idx="1">
                  <c:v>Basingstoke And North Hampshire Hospital (152)</c:v>
                </c:pt>
                <c:pt idx="2">
                  <c:v>Royal Hampshire County Hospital (135)</c:v>
                </c:pt>
                <c:pt idx="3">
                  <c:v>Andover War Memorial Hospital (-)</c:v>
                </c:pt>
                <c:pt idx="4">
                  <c:v>Winchester NHS Treatment Centre (-)</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(297)</c:v>
                </c:pt>
                <c:pt idx="1">
                  <c:v>Basingstoke And North Hampshire Hospital (152)</c:v>
                </c:pt>
                <c:pt idx="2">
                  <c:v>Royal Hampshire County Hospital (135)</c:v>
                </c:pt>
                <c:pt idx="3">
                  <c:v>Andover War Memorial Hospital (-)</c:v>
                </c:pt>
                <c:pt idx="4">
                  <c:v>Winchester NHS Treatment Centre (-)</c:v>
                </c:pt>
                <c:pt idx="5">
                  <c:v>North Hampshire Hospitals NHS Trust Treatment Centre (-)</c:v>
                </c:pt>
              </c:strCache>
            </c:strRef>
          </c:cat>
          <c:val>
            <c:numRef>
              <c:f>Sheet1!$G$2:$G$7</c:f>
              <c:numCache>
                <c:formatCode>0.0;;</c:formatCode>
                <c:ptCount val="6"/>
                <c:pt idx="0">
                  <c:v>5.9334823144747544</c:v>
                </c:pt>
                <c:pt idx="1">
                  <c:v>5.7005572703465344</c:v>
                </c:pt>
                <c:pt idx="2">
                  <c:v>6.2646469980468682</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(297)</c:v>
                </c:pt>
                <c:pt idx="1">
                  <c:v>Basingstoke And North Hampshire Hospital (152)</c:v>
                </c:pt>
                <c:pt idx="2">
                  <c:v>Royal Hampshire County Hospital (135)</c:v>
                </c:pt>
                <c:pt idx="3">
                  <c:v>Andover War Memorial Hospital (-)</c:v>
                </c:pt>
                <c:pt idx="4">
                  <c:v>Winchester NHS Treatment Centre (-)</c:v>
                </c:pt>
                <c:pt idx="5">
                  <c:v>North Hampshire Hospitals NHS Trust Treatment Centre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(297)</c:v>
                </c:pt>
                <c:pt idx="1">
                  <c:v>Basingstoke And North Hampshire Hospital (152)</c:v>
                </c:pt>
                <c:pt idx="2">
                  <c:v>Royal Hampshire County Hospital (135)</c:v>
                </c:pt>
                <c:pt idx="3">
                  <c:v>Andover War Memorial Hospital (-)</c:v>
                </c:pt>
                <c:pt idx="4">
                  <c:v>Winchester NHS Treatment Centre (-)</c:v>
                </c:pt>
                <c:pt idx="5">
                  <c:v>North Hampshire Hospitals NHS Trust Treatment Centre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(297)</c:v>
                </c:pt>
                <c:pt idx="1">
                  <c:v>Basingstoke And North Hampshire Hospital (152)</c:v>
                </c:pt>
                <c:pt idx="2">
                  <c:v>Royal Hampshire County Hospital (135)</c:v>
                </c:pt>
                <c:pt idx="3">
                  <c:v>Andover War Memorial Hospital (-)</c:v>
                </c:pt>
                <c:pt idx="4">
                  <c:v>Winchester NHS Treatment Centre (-)</c:v>
                </c:pt>
                <c:pt idx="5">
                  <c:v>North Hampshire Hospitals NHS Trust Treatment Centre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4.0665176855252456</c:v>
                </c:pt>
                <c:pt idx="1">
                  <c:v>4.2994427296534656</c:v>
                </c:pt>
                <c:pt idx="2">
                  <c:v>3.7353530019531318</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Sheet1!$D$2:$D$7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Sheet1!$E$2:$E$7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Sheet1!$F$2:$F$7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Sheet1!$G$2:$G$7</c:f>
              <c:numCache>
                <c:formatCode>0.0;;</c:formatCode>
                <c:ptCount val="6"/>
                <c:pt idx="0">
                  <c:v>0</c:v>
                </c:pt>
                <c:pt idx="1">
                  <c:v>0</c:v>
                </c:pt>
                <c:pt idx="2">
                  <c:v>7.9293466986296322</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Sheet1!$H$2:$H$7</c:f>
              <c:numCache>
                <c:formatCode>0.0;;</c:formatCode>
                <c:ptCount val="6"/>
                <c:pt idx="0">
                  <c:v>8.7169425902631819</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Sheet1!$I$2:$I$7</c:f>
              <c:numCache>
                <c:formatCode>0.0;;</c:formatCode>
                <c:ptCount val="6"/>
                <c:pt idx="0">
                  <c:v>0</c:v>
                </c:pt>
                <c:pt idx="1">
                  <c:v>8.9906450060802676</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(539)</c:v>
                </c:pt>
                <c:pt idx="1">
                  <c:v>Basingstoke And North Hampshire Hospital (245)</c:v>
                </c:pt>
                <c:pt idx="2">
                  <c:v>Royal Hampshire County Hospital (232)</c:v>
                </c:pt>
                <c:pt idx="3">
                  <c:v>Andover War Memorial Hospital (-)</c:v>
                </c:pt>
                <c:pt idx="4">
                  <c:v>Winchester NHS Treatment Centre (33)</c:v>
                </c:pt>
                <c:pt idx="5">
                  <c:v>North Hampshire Hospitals NHS Trust Treatment Centre (-)</c:v>
                </c:pt>
              </c:strCache>
            </c:strRef>
          </c:cat>
          <c:val>
            <c:numRef>
              <c:f>Sheet1!$J$2:$J$7</c:f>
              <c:numCache>
                <c:formatCode>0.0;;</c:formatCode>
                <c:ptCount val="6"/>
                <c:pt idx="0">
                  <c:v>0</c:v>
                </c:pt>
                <c:pt idx="1">
                  <c:v>0</c:v>
                </c:pt>
                <c:pt idx="2">
                  <c:v>0</c:v>
                </c:pt>
                <c:pt idx="3">
                  <c:v>0</c:v>
                </c:pt>
                <c:pt idx="4">
                  <c:v>9.6672957172619558</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1.2830574097368181</c:v>
                </c:pt>
                <c:pt idx="1">
                  <c:v>1.0093549939197324</c:v>
                </c:pt>
                <c:pt idx="2">
                  <c:v>2.0706533013703678</c:v>
                </c:pt>
                <c:pt idx="3">
                  <c:v>0</c:v>
                </c:pt>
                <c:pt idx="4">
                  <c:v>0.3327042827380442</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500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RN5 | Hampshire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500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RN5 | Hampshire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RN5 | Hampshire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Hampshire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16416095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How clean was the hospital room or ward that you were 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586385457"/>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30811299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92922660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396111098"/>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Hampshire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Hampshire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553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Dietary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patients whether patients may need further health / social care services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staff</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Mixed messages:</a:t>
            </a:r>
            <a:r>
              <a:rPr lang="en-GB" sz="1250">
                <a:solidFill>
                  <a:prstClr val="black"/>
                </a:solidFill>
                <a:latin typeface="Arial"/>
              </a:rPr>
              <a:t> </a:t>
            </a:r>
            <a:r>
              <a:rPr lang="en-GB" sz="1250" b="0">
                <a:solidFill>
                  <a:prstClr val="black"/>
                </a:solidFill>
                <a:latin typeface="Arial"/>
              </a:rPr>
              <a:t>Patients feeling they were told something different by one member of staff to another</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lang="en-GB" sz="1250" b="0" noProof="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Support from health or social care services:</a:t>
            </a:r>
            <a:r>
              <a:rPr lang="en-GB" sz="1250">
                <a:solidFill>
                  <a:prstClr val="black"/>
                </a:solidFill>
                <a:latin typeface="Arial"/>
              </a:rPr>
              <a:t> </a:t>
            </a:r>
            <a:r>
              <a:rPr lang="en-GB" sz="1250" b="0">
                <a:solidFill>
                  <a:prstClr val="black"/>
                </a:solidFill>
                <a:latin typeface="Arial"/>
              </a:rPr>
              <a:t>Patients getting enough support to recover/manage condition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Cleanliness: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Cleanliness of hospital room or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7813900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366453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0846806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81686451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581502799"/>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526656488"/>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3794200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89751624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40963718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2657217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59501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35450201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10309661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489226315"/>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435113191"/>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435676634"/>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028610367"/>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17233766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4808737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352003502"/>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06510829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3656220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5760618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41503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80826050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2612583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4014002050"/>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265626850"/>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500213763"/>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05849412"/>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988268669"/>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3363701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3558292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81469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529062664"/>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96080266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40383149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35278460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11223118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3046538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2070633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52673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78395326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1912695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861284515"/>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98982455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417308942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21705206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6210501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3946605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860854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98781950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51623359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738253058"/>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16535251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56660266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704981001"/>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675253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82782243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382621928"/>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30224271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883123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34514632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220957871"/>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32826286"/>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503577115"/>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02364722"/>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4211554775"/>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580423642"/>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1325148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21592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44670038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50533658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1498593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01211526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9411896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42655384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271282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050985871"/>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83361471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04362348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13471918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52253616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23744422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7147590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06472293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36810308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73386034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92972326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0496203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426508006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27690957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84003008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9116484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1934984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37554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430459459"/>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3331207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01009430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2661424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6608295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5684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05042033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91594497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7875786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8122897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5066170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48795727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259665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53668551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403125167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6253667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3439971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41612688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9192620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4063860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965726301"/>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8033881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982826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313557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35163718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3455184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68623543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1857303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40156972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3586720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42433776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1749900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4171872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2234024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12826769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0596661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5573057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5867140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8961818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7528846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22442228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5577142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401398059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6725197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0301687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2627420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4129948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77211247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03953059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06353012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41373199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3613346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20505315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045881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41669301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5224926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79655998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0991205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77293989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5570864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95111404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42827397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73971270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7291832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80433315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7570566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40104259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78763241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5428364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71077434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379840247"/>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39619913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3029951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32221182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539</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494809140"/>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09518465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5743359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15994589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539</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9273646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85189557"/>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81320080"/>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1425589"/>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5976727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14587750"/>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30301247"/>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4826073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6847790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971548"/>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970303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2998046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511796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8406658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44597440"/>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220282746"/>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553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80%</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20%</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817657131"/>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760496712"/>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4273024249"/>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042012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1722709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738522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8141661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8524033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0252079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841731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3170850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4813776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5415227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450135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4693475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4523469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2314979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061217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6186052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771531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1096570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174344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9939269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3981245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0677576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524024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276128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162086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4348081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814137267"/>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159644642"/>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02581432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71641817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838267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2214853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622323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1560015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460748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956414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5592695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995211154"/>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155053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2138261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6767321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9877296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107515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300874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043904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8211769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1878861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7897865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8351287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98802819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23555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4637505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10912</TotalTime>
  <Words>15936</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Hampshire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2025-08-03T23:32:17Z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